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14.jpg" ContentType="image/jpg"/>
  <Override PartName="/ppt/media/image16.jpg" ContentType="image/jpg"/>
  <Override PartName="/ppt/media/image20.jpg" ContentType="image/jpg"/>
  <Override PartName="/ppt/media/image21.jpg" ContentType="image/jpg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6" r:id="rId3"/>
    <p:sldMasterId id="2147483720" r:id="rId4"/>
    <p:sldMasterId id="2147483734" r:id="rId5"/>
    <p:sldMasterId id="2147483746" r:id="rId6"/>
  </p:sldMasterIdLst>
  <p:notesMasterIdLst>
    <p:notesMasterId r:id="rId62"/>
  </p:notesMasterIdLst>
  <p:sldIdLst>
    <p:sldId id="461" r:id="rId7"/>
    <p:sldId id="436" r:id="rId8"/>
    <p:sldId id="462" r:id="rId9"/>
    <p:sldId id="548" r:id="rId10"/>
    <p:sldId id="463" r:id="rId11"/>
    <p:sldId id="474" r:id="rId12"/>
    <p:sldId id="475" r:id="rId13"/>
    <p:sldId id="476" r:id="rId14"/>
    <p:sldId id="477" r:id="rId15"/>
    <p:sldId id="479" r:id="rId16"/>
    <p:sldId id="480" r:id="rId17"/>
    <p:sldId id="482" r:id="rId18"/>
    <p:sldId id="481" r:id="rId19"/>
    <p:sldId id="536" r:id="rId20"/>
    <p:sldId id="470" r:id="rId21"/>
    <p:sldId id="537" r:id="rId22"/>
    <p:sldId id="465" r:id="rId23"/>
    <p:sldId id="467" r:id="rId24"/>
    <p:sldId id="466" r:id="rId25"/>
    <p:sldId id="538" r:id="rId26"/>
    <p:sldId id="464" r:id="rId27"/>
    <p:sldId id="471" r:id="rId28"/>
    <p:sldId id="472" r:id="rId29"/>
    <p:sldId id="542" r:id="rId30"/>
    <p:sldId id="543" r:id="rId31"/>
    <p:sldId id="473" r:id="rId32"/>
    <p:sldId id="544" r:id="rId33"/>
    <p:sldId id="545" r:id="rId34"/>
    <p:sldId id="546" r:id="rId35"/>
    <p:sldId id="539" r:id="rId36"/>
    <p:sldId id="549" r:id="rId37"/>
    <p:sldId id="547" r:id="rId38"/>
    <p:sldId id="540" r:id="rId39"/>
    <p:sldId id="533" r:id="rId40"/>
    <p:sldId id="484" r:id="rId41"/>
    <p:sldId id="486" r:id="rId42"/>
    <p:sldId id="526" r:id="rId43"/>
    <p:sldId id="485" r:id="rId44"/>
    <p:sldId id="512" r:id="rId45"/>
    <p:sldId id="488" r:id="rId46"/>
    <p:sldId id="513" r:id="rId47"/>
    <p:sldId id="541" r:id="rId48"/>
    <p:sldId id="528" r:id="rId49"/>
    <p:sldId id="519" r:id="rId50"/>
    <p:sldId id="520" r:id="rId51"/>
    <p:sldId id="529" r:id="rId52"/>
    <p:sldId id="530" r:id="rId53"/>
    <p:sldId id="521" r:id="rId54"/>
    <p:sldId id="522" r:id="rId55"/>
    <p:sldId id="534" r:id="rId56"/>
    <p:sldId id="535" r:id="rId57"/>
    <p:sldId id="531" r:id="rId58"/>
    <p:sldId id="532" r:id="rId59"/>
    <p:sldId id="395" r:id="rId60"/>
    <p:sldId id="275" r:id="rId6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0A9BB-F5DC-44D5-AE5B-75FAD3565B5E}" v="99" dt="2020-03-19T21:22:01.6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50" d="100"/>
          <a:sy n="150" d="100"/>
        </p:scale>
        <p:origin x="510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ishri, Ahmed Awad H (UMKC-Student)" userId="31fd6039-2a08-4ab3-9eaa-064defc830c7" providerId="ADAL" clId="{53B0A9BB-F5DC-44D5-AE5B-75FAD3565B5E}"/>
    <pc:docChg chg="modSld">
      <pc:chgData name="Albishri, Ahmed Awad H (UMKC-Student)" userId="31fd6039-2a08-4ab3-9eaa-064defc830c7" providerId="ADAL" clId="{53B0A9BB-F5DC-44D5-AE5B-75FAD3565B5E}" dt="2020-03-18T23:56:39.004" v="18" actId="20577"/>
      <pc:docMkLst>
        <pc:docMk/>
      </pc:docMkLst>
      <pc:sldChg chg="modSp mod">
        <pc:chgData name="Albishri, Ahmed Awad H (UMKC-Student)" userId="31fd6039-2a08-4ab3-9eaa-064defc830c7" providerId="ADAL" clId="{53B0A9BB-F5DC-44D5-AE5B-75FAD3565B5E}" dt="2020-03-18T23:56:39.004" v="18" actId="20577"/>
        <pc:sldMkLst>
          <pc:docMk/>
          <pc:sldMk cId="3965287019" sldId="461"/>
        </pc:sldMkLst>
        <pc:spChg chg="mod">
          <ac:chgData name="Albishri, Ahmed Awad H (UMKC-Student)" userId="31fd6039-2a08-4ab3-9eaa-064defc830c7" providerId="ADAL" clId="{53B0A9BB-F5DC-44D5-AE5B-75FAD3565B5E}" dt="2020-03-18T23:56:39.004" v="18" actId="20577"/>
          <ac:spMkLst>
            <pc:docMk/>
            <pc:sldMk cId="3965287019" sldId="461"/>
            <ac:spMk id="5" creationId="{00000000-0000-0000-0000-000000000000}"/>
          </ac:spMkLst>
        </pc:spChg>
      </pc:sldChg>
    </pc:docChg>
  </pc:docChgLst>
  <pc:docChgLst>
    <pc:chgData name="Albishri, Ahmed (UMKC-Student)" userId="31fd6039-2a08-4ab3-9eaa-064defc830c7" providerId="ADAL" clId="{53B0A9BB-F5DC-44D5-AE5B-75FAD3565B5E}"/>
    <pc:docChg chg="undo custSel mod addSld delSld modSld">
      <pc:chgData name="Albishri, Ahmed (UMKC-Student)" userId="31fd6039-2a08-4ab3-9eaa-064defc830c7" providerId="ADAL" clId="{53B0A9BB-F5DC-44D5-AE5B-75FAD3565B5E}" dt="2020-03-19T21:22:08.656" v="919" actId="1036"/>
      <pc:docMkLst>
        <pc:docMk/>
      </pc:docMkLst>
      <pc:sldChg chg="addSp delSp modSp mod">
        <pc:chgData name="Albishri, Ahmed (UMKC-Student)" userId="31fd6039-2a08-4ab3-9eaa-064defc830c7" providerId="ADAL" clId="{53B0A9BB-F5DC-44D5-AE5B-75FAD3565B5E}" dt="2020-03-19T21:13:31.190" v="839" actId="478"/>
        <pc:sldMkLst>
          <pc:docMk/>
          <pc:sldMk cId="3546900042" sldId="275"/>
        </pc:sldMkLst>
        <pc:spChg chg="add del">
          <ac:chgData name="Albishri, Ahmed (UMKC-Student)" userId="31fd6039-2a08-4ab3-9eaa-064defc830c7" providerId="ADAL" clId="{53B0A9BB-F5DC-44D5-AE5B-75FAD3565B5E}" dt="2020-03-19T21:13:24.665" v="835"/>
          <ac:spMkLst>
            <pc:docMk/>
            <pc:sldMk cId="3546900042" sldId="275"/>
            <ac:spMk id="2" creationId="{C12BAFE1-B66A-4EE6-ACDF-A3B7AF2A78C7}"/>
          </ac:spMkLst>
        </pc:spChg>
        <pc:spChg chg="add del mod">
          <ac:chgData name="Albishri, Ahmed (UMKC-Student)" userId="31fd6039-2a08-4ab3-9eaa-064defc830c7" providerId="ADAL" clId="{53B0A9BB-F5DC-44D5-AE5B-75FAD3565B5E}" dt="2020-03-19T21:13:31.190" v="839" actId="478"/>
          <ac:spMkLst>
            <pc:docMk/>
            <pc:sldMk cId="3546900042" sldId="275"/>
            <ac:spMk id="3" creationId="{4CA88B0E-64E5-47F0-97F1-C0C9E83A4890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19:29:11.111" v="65" actId="404"/>
        <pc:sldMkLst>
          <pc:docMk/>
          <pc:sldMk cId="3999352703" sldId="463"/>
        </pc:sldMkLst>
        <pc:spChg chg="mod">
          <ac:chgData name="Albishri, Ahmed (UMKC-Student)" userId="31fd6039-2a08-4ab3-9eaa-064defc830c7" providerId="ADAL" clId="{53B0A9BB-F5DC-44D5-AE5B-75FAD3565B5E}" dt="2020-03-19T19:29:11.111" v="65" actId="404"/>
          <ac:spMkLst>
            <pc:docMk/>
            <pc:sldMk cId="3999352703" sldId="463"/>
            <ac:spMk id="3" creationId="{00000000-0000-0000-0000-000000000000}"/>
          </ac:spMkLst>
        </pc:spChg>
        <pc:spChg chg="add mod">
          <ac:chgData name="Albishri, Ahmed (UMKC-Student)" userId="31fd6039-2a08-4ab3-9eaa-064defc830c7" providerId="ADAL" clId="{53B0A9BB-F5DC-44D5-AE5B-75FAD3565B5E}" dt="2020-03-19T19:29:05.283" v="61" actId="1035"/>
          <ac:spMkLst>
            <pc:docMk/>
            <pc:sldMk cId="3999352703" sldId="463"/>
            <ac:spMk id="4" creationId="{5A07F305-904F-409E-85F0-15D5BD4F6CB4}"/>
          </ac:spMkLst>
        </pc:spChg>
      </pc:sldChg>
      <pc:sldChg chg="addSp delSp modSp mod">
        <pc:chgData name="Albishri, Ahmed (UMKC-Student)" userId="31fd6039-2a08-4ab3-9eaa-064defc830c7" providerId="ADAL" clId="{53B0A9BB-F5DC-44D5-AE5B-75FAD3565B5E}" dt="2020-03-19T20:35:08.120" v="613" actId="1076"/>
        <pc:sldMkLst>
          <pc:docMk/>
          <pc:sldMk cId="1912882191" sldId="473"/>
        </pc:sldMkLst>
        <pc:spChg chg="del mod">
          <ac:chgData name="Albishri, Ahmed (UMKC-Student)" userId="31fd6039-2a08-4ab3-9eaa-064defc830c7" providerId="ADAL" clId="{53B0A9BB-F5DC-44D5-AE5B-75FAD3565B5E}" dt="2020-03-19T20:22:09.638" v="486" actId="478"/>
          <ac:spMkLst>
            <pc:docMk/>
            <pc:sldMk cId="1912882191" sldId="473"/>
            <ac:spMk id="8" creationId="{D3115E3E-D6FD-477B-B339-6FA6704DB86E}"/>
          </ac:spMkLst>
        </pc:spChg>
        <pc:spChg chg="add mod">
          <ac:chgData name="Albishri, Ahmed (UMKC-Student)" userId="31fd6039-2a08-4ab3-9eaa-064defc830c7" providerId="ADAL" clId="{53B0A9BB-F5DC-44D5-AE5B-75FAD3565B5E}" dt="2020-03-19T20:33:09.712" v="518" actId="1035"/>
          <ac:spMkLst>
            <pc:docMk/>
            <pc:sldMk cId="1912882191" sldId="473"/>
            <ac:spMk id="9" creationId="{4DFA7A4F-D019-45BE-BC6A-2534A00C7A55}"/>
          </ac:spMkLst>
        </pc:spChg>
        <pc:spChg chg="add mod">
          <ac:chgData name="Albishri, Ahmed (UMKC-Student)" userId="31fd6039-2a08-4ab3-9eaa-064defc830c7" providerId="ADAL" clId="{53B0A9BB-F5DC-44D5-AE5B-75FAD3565B5E}" dt="2020-03-19T20:34:00.476" v="537" actId="1076"/>
          <ac:spMkLst>
            <pc:docMk/>
            <pc:sldMk cId="1912882191" sldId="473"/>
            <ac:spMk id="10" creationId="{7784822E-9394-4D12-B001-88E5292227F0}"/>
          </ac:spMkLst>
        </pc:spChg>
        <pc:spChg chg="add mod">
          <ac:chgData name="Albishri, Ahmed (UMKC-Student)" userId="31fd6039-2a08-4ab3-9eaa-064defc830c7" providerId="ADAL" clId="{53B0A9BB-F5DC-44D5-AE5B-75FAD3565B5E}" dt="2020-03-19T20:34:19.352" v="551" actId="1076"/>
          <ac:spMkLst>
            <pc:docMk/>
            <pc:sldMk cId="1912882191" sldId="473"/>
            <ac:spMk id="11" creationId="{DDF32A0A-AE59-42C1-B0D8-8760CE03573F}"/>
          </ac:spMkLst>
        </pc:spChg>
        <pc:spChg chg="add mod">
          <ac:chgData name="Albishri, Ahmed (UMKC-Student)" userId="31fd6039-2a08-4ab3-9eaa-064defc830c7" providerId="ADAL" clId="{53B0A9BB-F5DC-44D5-AE5B-75FAD3565B5E}" dt="2020-03-19T20:34:30.127" v="581" actId="20577"/>
          <ac:spMkLst>
            <pc:docMk/>
            <pc:sldMk cId="1912882191" sldId="473"/>
            <ac:spMk id="12" creationId="{E5E364DD-152A-40C5-AF27-1C4AF5544BF0}"/>
          </ac:spMkLst>
        </pc:spChg>
        <pc:spChg chg="add mod">
          <ac:chgData name="Albishri, Ahmed (UMKC-Student)" userId="31fd6039-2a08-4ab3-9eaa-064defc830c7" providerId="ADAL" clId="{53B0A9BB-F5DC-44D5-AE5B-75FAD3565B5E}" dt="2020-03-19T20:34:55.001" v="611" actId="27636"/>
          <ac:spMkLst>
            <pc:docMk/>
            <pc:sldMk cId="1912882191" sldId="473"/>
            <ac:spMk id="13" creationId="{536A8061-2E63-43B2-B387-6DC6FC8A9C79}"/>
          </ac:spMkLst>
        </pc:spChg>
        <pc:picChg chg="add mod modCrop">
          <ac:chgData name="Albishri, Ahmed (UMKC-Student)" userId="31fd6039-2a08-4ab3-9eaa-064defc830c7" providerId="ADAL" clId="{53B0A9BB-F5DC-44D5-AE5B-75FAD3565B5E}" dt="2020-03-19T20:22:36.736" v="492" actId="1076"/>
          <ac:picMkLst>
            <pc:docMk/>
            <pc:sldMk cId="1912882191" sldId="473"/>
            <ac:picMk id="4" creationId="{A0F61EF3-C1E2-4618-89D2-E7690F6BABC8}"/>
          </ac:picMkLst>
        </pc:picChg>
        <pc:picChg chg="add mod">
          <ac:chgData name="Albishri, Ahmed (UMKC-Student)" userId="31fd6039-2a08-4ab3-9eaa-064defc830c7" providerId="ADAL" clId="{53B0A9BB-F5DC-44D5-AE5B-75FAD3565B5E}" dt="2020-03-19T20:35:08.120" v="613" actId="1076"/>
          <ac:picMkLst>
            <pc:docMk/>
            <pc:sldMk cId="1912882191" sldId="473"/>
            <ac:picMk id="7" creationId="{41CB7952-3722-48D6-8566-CC2DCA3F60E2}"/>
          </ac:picMkLst>
        </pc:picChg>
      </pc:sldChg>
      <pc:sldChg chg="addSp modSp mod">
        <pc:chgData name="Albishri, Ahmed (UMKC-Student)" userId="31fd6039-2a08-4ab3-9eaa-064defc830c7" providerId="ADAL" clId="{53B0A9BB-F5DC-44D5-AE5B-75FAD3565B5E}" dt="2020-03-19T19:32:36.071" v="109" actId="1076"/>
        <pc:sldMkLst>
          <pc:docMk/>
          <pc:sldMk cId="2620470055" sldId="476"/>
        </pc:sldMkLst>
        <pc:spChg chg="mod">
          <ac:chgData name="Albishri, Ahmed (UMKC-Student)" userId="31fd6039-2a08-4ab3-9eaa-064defc830c7" providerId="ADAL" clId="{53B0A9BB-F5DC-44D5-AE5B-75FAD3565B5E}" dt="2020-03-19T19:32:36.071" v="109" actId="1076"/>
          <ac:spMkLst>
            <pc:docMk/>
            <pc:sldMk cId="2620470055" sldId="476"/>
            <ac:spMk id="9" creationId="{A88B9B86-B446-499A-B556-B6CA1F4FB228}"/>
          </ac:spMkLst>
        </pc:spChg>
        <pc:picChg chg="add mod">
          <ac:chgData name="Albishri, Ahmed (UMKC-Student)" userId="31fd6039-2a08-4ab3-9eaa-064defc830c7" providerId="ADAL" clId="{53B0A9BB-F5DC-44D5-AE5B-75FAD3565B5E}" dt="2020-03-19T19:30:40.629" v="84" actId="1076"/>
          <ac:picMkLst>
            <pc:docMk/>
            <pc:sldMk cId="2620470055" sldId="476"/>
            <ac:picMk id="4" creationId="{FB69EEA3-9028-4508-A21A-6D1E14E0955E}"/>
          </ac:picMkLst>
        </pc:picChg>
        <pc:picChg chg="mod">
          <ac:chgData name="Albishri, Ahmed (UMKC-Student)" userId="31fd6039-2a08-4ab3-9eaa-064defc830c7" providerId="ADAL" clId="{53B0A9BB-F5DC-44D5-AE5B-75FAD3565B5E}" dt="2020-03-19T19:30:45.757" v="86" actId="1076"/>
          <ac:picMkLst>
            <pc:docMk/>
            <pc:sldMk cId="2620470055" sldId="476"/>
            <ac:picMk id="7" creationId="{B11B6227-B284-438A-87EF-AF2BDC5ABC88}"/>
          </ac:picMkLst>
        </pc:picChg>
      </pc:sldChg>
      <pc:sldChg chg="addSp delSp modSp mod">
        <pc:chgData name="Albishri, Ahmed (UMKC-Student)" userId="31fd6039-2a08-4ab3-9eaa-064defc830c7" providerId="ADAL" clId="{53B0A9BB-F5DC-44D5-AE5B-75FAD3565B5E}" dt="2020-03-19T19:32:40.635" v="110" actId="1076"/>
        <pc:sldMkLst>
          <pc:docMk/>
          <pc:sldMk cId="2325006341" sldId="477"/>
        </pc:sldMkLst>
        <pc:spChg chg="mod">
          <ac:chgData name="Albishri, Ahmed (UMKC-Student)" userId="31fd6039-2a08-4ab3-9eaa-064defc830c7" providerId="ADAL" clId="{53B0A9BB-F5DC-44D5-AE5B-75FAD3565B5E}" dt="2020-03-19T19:32:40.635" v="110" actId="1076"/>
          <ac:spMkLst>
            <pc:docMk/>
            <pc:sldMk cId="2325006341" sldId="477"/>
            <ac:spMk id="9" creationId="{A88B9B86-B446-499A-B556-B6CA1F4FB228}"/>
          </ac:spMkLst>
        </pc:spChg>
        <pc:picChg chg="add mod">
          <ac:chgData name="Albishri, Ahmed (UMKC-Student)" userId="31fd6039-2a08-4ab3-9eaa-064defc830c7" providerId="ADAL" clId="{53B0A9BB-F5DC-44D5-AE5B-75FAD3565B5E}" dt="2020-03-19T19:32:17.158" v="100" actId="1076"/>
          <ac:picMkLst>
            <pc:docMk/>
            <pc:sldMk cId="2325006341" sldId="477"/>
            <ac:picMk id="4" creationId="{348BB071-0CF9-4C94-B16D-573389D3E4FD}"/>
          </ac:picMkLst>
        </pc:picChg>
        <pc:picChg chg="del">
          <ac:chgData name="Albishri, Ahmed (UMKC-Student)" userId="31fd6039-2a08-4ab3-9eaa-064defc830c7" providerId="ADAL" clId="{53B0A9BB-F5DC-44D5-AE5B-75FAD3565B5E}" dt="2020-03-19T19:31:44.775" v="87" actId="478"/>
          <ac:picMkLst>
            <pc:docMk/>
            <pc:sldMk cId="2325006341" sldId="477"/>
            <ac:picMk id="7" creationId="{8A579970-14D4-4E9B-8F43-DD886C8BD51A}"/>
          </ac:picMkLst>
        </pc:picChg>
        <pc:picChg chg="add mod">
          <ac:chgData name="Albishri, Ahmed (UMKC-Student)" userId="31fd6039-2a08-4ab3-9eaa-064defc830c7" providerId="ADAL" clId="{53B0A9BB-F5DC-44D5-AE5B-75FAD3565B5E}" dt="2020-03-19T19:32:18.194" v="101" actId="1076"/>
          <ac:picMkLst>
            <pc:docMk/>
            <pc:sldMk cId="2325006341" sldId="477"/>
            <ac:picMk id="10" creationId="{01AB8E6A-9610-42B8-AFB2-F5008770734A}"/>
          </ac:picMkLst>
        </pc:picChg>
      </pc:sldChg>
      <pc:sldChg chg="delSp del mod">
        <pc:chgData name="Albishri, Ahmed (UMKC-Student)" userId="31fd6039-2a08-4ab3-9eaa-064defc830c7" providerId="ADAL" clId="{53B0A9BB-F5DC-44D5-AE5B-75FAD3565B5E}" dt="2020-03-19T19:32:44.400" v="111" actId="47"/>
        <pc:sldMkLst>
          <pc:docMk/>
          <pc:sldMk cId="2927382477" sldId="478"/>
        </pc:sldMkLst>
        <pc:picChg chg="del">
          <ac:chgData name="Albishri, Ahmed (UMKC-Student)" userId="31fd6039-2a08-4ab3-9eaa-064defc830c7" providerId="ADAL" clId="{53B0A9BB-F5DC-44D5-AE5B-75FAD3565B5E}" dt="2020-03-19T19:32:08.151" v="95" actId="21"/>
          <ac:picMkLst>
            <pc:docMk/>
            <pc:sldMk cId="2927382477" sldId="478"/>
            <ac:picMk id="7" creationId="{E40AF72A-3750-49E5-93DB-818F42C1E9BD}"/>
          </ac:picMkLst>
        </pc:picChg>
      </pc:sldChg>
      <pc:sldChg chg="addSp modSp mod">
        <pc:chgData name="Albishri, Ahmed (UMKC-Student)" userId="31fd6039-2a08-4ab3-9eaa-064defc830c7" providerId="ADAL" clId="{53B0A9BB-F5DC-44D5-AE5B-75FAD3565B5E}" dt="2020-03-19T19:35:03.047" v="171" actId="1076"/>
        <pc:sldMkLst>
          <pc:docMk/>
          <pc:sldMk cId="946882873" sldId="479"/>
        </pc:sldMkLst>
        <pc:spChg chg="mod">
          <ac:chgData name="Albishri, Ahmed (UMKC-Student)" userId="31fd6039-2a08-4ab3-9eaa-064defc830c7" providerId="ADAL" clId="{53B0A9BB-F5DC-44D5-AE5B-75FAD3565B5E}" dt="2020-03-19T19:35:03.047" v="171" actId="1076"/>
          <ac:spMkLst>
            <pc:docMk/>
            <pc:sldMk cId="946882873" sldId="479"/>
            <ac:spMk id="9" creationId="{A88B9B86-B446-499A-B556-B6CA1F4FB228}"/>
          </ac:spMkLst>
        </pc:spChg>
        <pc:spChg chg="add mod">
          <ac:chgData name="Albishri, Ahmed (UMKC-Student)" userId="31fd6039-2a08-4ab3-9eaa-064defc830c7" providerId="ADAL" clId="{53B0A9BB-F5DC-44D5-AE5B-75FAD3565B5E}" dt="2020-03-19T19:34:59.011" v="170" actId="1076"/>
          <ac:spMkLst>
            <pc:docMk/>
            <pc:sldMk cId="946882873" sldId="479"/>
            <ac:spMk id="10" creationId="{C904E367-0860-41DF-8509-A765C5955F17}"/>
          </ac:spMkLst>
        </pc:spChg>
        <pc:picChg chg="mod">
          <ac:chgData name="Albishri, Ahmed (UMKC-Student)" userId="31fd6039-2a08-4ab3-9eaa-064defc830c7" providerId="ADAL" clId="{53B0A9BB-F5DC-44D5-AE5B-75FAD3565B5E}" dt="2020-03-19T19:33:55.685" v="135" actId="1037"/>
          <ac:picMkLst>
            <pc:docMk/>
            <pc:sldMk cId="946882873" sldId="479"/>
            <ac:picMk id="4" creationId="{1BB0EF18-05CF-4C18-81CA-D558B091BD05}"/>
          </ac:picMkLst>
        </pc:picChg>
        <pc:picChg chg="add mod">
          <ac:chgData name="Albishri, Ahmed (UMKC-Student)" userId="31fd6039-2a08-4ab3-9eaa-064defc830c7" providerId="ADAL" clId="{53B0A9BB-F5DC-44D5-AE5B-75FAD3565B5E}" dt="2020-03-19T19:33:52.936" v="133" actId="1035"/>
          <ac:picMkLst>
            <pc:docMk/>
            <pc:sldMk cId="946882873" sldId="479"/>
            <ac:picMk id="7" creationId="{D13CD2EA-261B-4096-BA26-CB51E9A126A5}"/>
          </ac:picMkLst>
        </pc:picChg>
      </pc:sldChg>
      <pc:sldChg chg="modSp mod">
        <pc:chgData name="Albishri, Ahmed (UMKC-Student)" userId="31fd6039-2a08-4ab3-9eaa-064defc830c7" providerId="ADAL" clId="{53B0A9BB-F5DC-44D5-AE5B-75FAD3565B5E}" dt="2020-03-19T19:35:18.282" v="176" actId="122"/>
        <pc:sldMkLst>
          <pc:docMk/>
          <pc:sldMk cId="20414988" sldId="480"/>
        </pc:sldMkLst>
        <pc:spChg chg="mod">
          <ac:chgData name="Albishri, Ahmed (UMKC-Student)" userId="31fd6039-2a08-4ab3-9eaa-064defc830c7" providerId="ADAL" clId="{53B0A9BB-F5DC-44D5-AE5B-75FAD3565B5E}" dt="2020-03-19T19:35:18.282" v="176" actId="122"/>
          <ac:spMkLst>
            <pc:docMk/>
            <pc:sldMk cId="20414988" sldId="480"/>
            <ac:spMk id="9" creationId="{A88B9B86-B446-499A-B556-B6CA1F4FB228}"/>
          </ac:spMkLst>
        </pc:spChg>
        <pc:picChg chg="mod">
          <ac:chgData name="Albishri, Ahmed (UMKC-Student)" userId="31fd6039-2a08-4ab3-9eaa-064defc830c7" providerId="ADAL" clId="{53B0A9BB-F5DC-44D5-AE5B-75FAD3565B5E}" dt="2020-03-19T19:35:15.447" v="175" actId="1076"/>
          <ac:picMkLst>
            <pc:docMk/>
            <pc:sldMk cId="20414988" sldId="480"/>
            <ac:picMk id="7" creationId="{6722F681-3C1A-45C1-B1AA-46F094F2A405}"/>
          </ac:picMkLst>
        </pc:picChg>
      </pc:sldChg>
      <pc:sldChg chg="addSp delSp modSp mod modAnim">
        <pc:chgData name="Albishri, Ahmed (UMKC-Student)" userId="31fd6039-2a08-4ab3-9eaa-064defc830c7" providerId="ADAL" clId="{53B0A9BB-F5DC-44D5-AE5B-75FAD3565B5E}" dt="2020-03-19T19:54:22.088" v="285" actId="1076"/>
        <pc:sldMkLst>
          <pc:docMk/>
          <pc:sldMk cId="1651993500" sldId="481"/>
        </pc:sldMkLst>
        <pc:spChg chg="mod">
          <ac:chgData name="Albishri, Ahmed (UMKC-Student)" userId="31fd6039-2a08-4ab3-9eaa-064defc830c7" providerId="ADAL" clId="{53B0A9BB-F5DC-44D5-AE5B-75FAD3565B5E}" dt="2020-03-19T19:54:22.088" v="285" actId="1076"/>
          <ac:spMkLst>
            <pc:docMk/>
            <pc:sldMk cId="1651993500" sldId="481"/>
            <ac:spMk id="8" creationId="{8674BA20-FFCF-4D72-A24B-125A62E60665}"/>
          </ac:spMkLst>
        </pc:spChg>
        <pc:spChg chg="del">
          <ac:chgData name="Albishri, Ahmed (UMKC-Student)" userId="31fd6039-2a08-4ab3-9eaa-064defc830c7" providerId="ADAL" clId="{53B0A9BB-F5DC-44D5-AE5B-75FAD3565B5E}" dt="2020-03-19T19:53:50.642" v="273" actId="478"/>
          <ac:spMkLst>
            <pc:docMk/>
            <pc:sldMk cId="1651993500" sldId="481"/>
            <ac:spMk id="9" creationId="{A88B9B86-B446-499A-B556-B6CA1F4FB228}"/>
          </ac:spMkLst>
        </pc:spChg>
        <pc:graphicFrameChg chg="add del mod">
          <ac:chgData name="Albishri, Ahmed (UMKC-Student)" userId="31fd6039-2a08-4ab3-9eaa-064defc830c7" providerId="ADAL" clId="{53B0A9BB-F5DC-44D5-AE5B-75FAD3565B5E}" dt="2020-03-19T19:51:59.635" v="260" actId="478"/>
          <ac:graphicFrameMkLst>
            <pc:docMk/>
            <pc:sldMk cId="1651993500" sldId="481"/>
            <ac:graphicFrameMk id="3" creationId="{BD3297B9-1940-469E-94AD-9C804E5E629F}"/>
          </ac:graphicFrameMkLst>
        </pc:graphicFrameChg>
        <pc:graphicFrameChg chg="add del mod">
          <ac:chgData name="Albishri, Ahmed (UMKC-Student)" userId="31fd6039-2a08-4ab3-9eaa-064defc830c7" providerId="ADAL" clId="{53B0A9BB-F5DC-44D5-AE5B-75FAD3565B5E}" dt="2020-03-19T19:52:08.347" v="262" actId="478"/>
          <ac:graphicFrameMkLst>
            <pc:docMk/>
            <pc:sldMk cId="1651993500" sldId="481"/>
            <ac:graphicFrameMk id="4" creationId="{01F7BE34-65D9-49A2-9DFC-AA42B21A9BDB}"/>
          </ac:graphicFrameMkLst>
        </pc:graphicFrameChg>
        <pc:graphicFrameChg chg="add del mod">
          <ac:chgData name="Albishri, Ahmed (UMKC-Student)" userId="31fd6039-2a08-4ab3-9eaa-064defc830c7" providerId="ADAL" clId="{53B0A9BB-F5DC-44D5-AE5B-75FAD3565B5E}" dt="2020-03-19T19:52:19.988" v="264" actId="478"/>
          <ac:graphicFrameMkLst>
            <pc:docMk/>
            <pc:sldMk cId="1651993500" sldId="481"/>
            <ac:graphicFrameMk id="6" creationId="{9460215F-AD17-4D30-AE9F-C7299E51E2E0}"/>
          </ac:graphicFrameMkLst>
        </pc:graphicFrameChg>
        <pc:picChg chg="add del mod">
          <ac:chgData name="Albishri, Ahmed (UMKC-Student)" userId="31fd6039-2a08-4ab3-9eaa-064defc830c7" providerId="ADAL" clId="{53B0A9BB-F5DC-44D5-AE5B-75FAD3565B5E}" dt="2020-03-19T19:53:23.713" v="269" actId="478"/>
          <ac:picMkLst>
            <pc:docMk/>
            <pc:sldMk cId="1651993500" sldId="481"/>
            <ac:picMk id="10" creationId="{EDF027A3-6D22-45B8-B89B-7696CCB337E6}"/>
          </ac:picMkLst>
        </pc:picChg>
        <pc:picChg chg="add mod">
          <ac:chgData name="Albishri, Ahmed (UMKC-Student)" userId="31fd6039-2a08-4ab3-9eaa-064defc830c7" providerId="ADAL" clId="{53B0A9BB-F5DC-44D5-AE5B-75FAD3565B5E}" dt="2020-03-19T19:54:20.905" v="284" actId="1076"/>
          <ac:picMkLst>
            <pc:docMk/>
            <pc:sldMk cId="1651993500" sldId="481"/>
            <ac:picMk id="11" creationId="{8BD1F5C2-DDC3-4C3C-B9AD-CB6552430CF2}"/>
          </ac:picMkLst>
        </pc:picChg>
      </pc:sldChg>
      <pc:sldChg chg="addSp modSp mod modAnim">
        <pc:chgData name="Albishri, Ahmed (UMKC-Student)" userId="31fd6039-2a08-4ab3-9eaa-064defc830c7" providerId="ADAL" clId="{53B0A9BB-F5DC-44D5-AE5B-75FAD3565B5E}" dt="2020-03-19T19:49:00.631" v="256" actId="1037"/>
        <pc:sldMkLst>
          <pc:docMk/>
          <pc:sldMk cId="1728065715" sldId="482"/>
        </pc:sldMkLst>
        <pc:spChg chg="add mod">
          <ac:chgData name="Albishri, Ahmed (UMKC-Student)" userId="31fd6039-2a08-4ab3-9eaa-064defc830c7" providerId="ADAL" clId="{53B0A9BB-F5DC-44D5-AE5B-75FAD3565B5E}" dt="2020-03-19T19:49:00.631" v="256" actId="1037"/>
          <ac:spMkLst>
            <pc:docMk/>
            <pc:sldMk cId="1728065715" sldId="482"/>
            <ac:spMk id="6" creationId="{6487C9C4-03F7-4C5E-8110-DBFE8FC5FF00}"/>
          </ac:spMkLst>
        </pc:spChg>
        <pc:spChg chg="mod">
          <ac:chgData name="Albishri, Ahmed (UMKC-Student)" userId="31fd6039-2a08-4ab3-9eaa-064defc830c7" providerId="ADAL" clId="{53B0A9BB-F5DC-44D5-AE5B-75FAD3565B5E}" dt="2020-03-19T19:43:46.887" v="178" actId="1076"/>
          <ac:spMkLst>
            <pc:docMk/>
            <pc:sldMk cId="1728065715" sldId="482"/>
            <ac:spMk id="8" creationId="{FC16407D-4BC6-4A9C-9A8F-516DEF48A6F6}"/>
          </ac:spMkLst>
        </pc:spChg>
        <pc:picChg chg="add mod modCrop">
          <ac:chgData name="Albishri, Ahmed (UMKC-Student)" userId="31fd6039-2a08-4ab3-9eaa-064defc830c7" providerId="ADAL" clId="{53B0A9BB-F5DC-44D5-AE5B-75FAD3565B5E}" dt="2020-03-19T19:48:43.810" v="212" actId="1076"/>
          <ac:picMkLst>
            <pc:docMk/>
            <pc:sldMk cId="1728065715" sldId="482"/>
            <ac:picMk id="4" creationId="{5D1A3E26-3CD5-440A-B73B-5CAA07CE25C1}"/>
          </ac:picMkLst>
        </pc:picChg>
      </pc:sldChg>
      <pc:sldChg chg="del">
        <pc:chgData name="Albishri, Ahmed (UMKC-Student)" userId="31fd6039-2a08-4ab3-9eaa-064defc830c7" providerId="ADAL" clId="{53B0A9BB-F5DC-44D5-AE5B-75FAD3565B5E}" dt="2020-03-19T19:49:41.628" v="257" actId="47"/>
        <pc:sldMkLst>
          <pc:docMk/>
          <pc:sldMk cId="149876495" sldId="483"/>
        </pc:sldMkLst>
      </pc:sldChg>
      <pc:sldChg chg="addSp modSp mod">
        <pc:chgData name="Albishri, Ahmed (UMKC-Student)" userId="31fd6039-2a08-4ab3-9eaa-064defc830c7" providerId="ADAL" clId="{53B0A9BB-F5DC-44D5-AE5B-75FAD3565B5E}" dt="2020-03-19T20:58:16.787" v="771" actId="1035"/>
        <pc:sldMkLst>
          <pc:docMk/>
          <pc:sldMk cId="1946479315" sldId="485"/>
        </pc:sldMkLst>
        <pc:spChg chg="add mod">
          <ac:chgData name="Albishri, Ahmed (UMKC-Student)" userId="31fd6039-2a08-4ab3-9eaa-064defc830c7" providerId="ADAL" clId="{53B0A9BB-F5DC-44D5-AE5B-75FAD3565B5E}" dt="2020-03-19T20:58:16.787" v="771" actId="1035"/>
          <ac:spMkLst>
            <pc:docMk/>
            <pc:sldMk cId="1946479315" sldId="485"/>
            <ac:spMk id="3" creationId="{8E59AF3E-36DE-4AE7-B7C6-6724FDE48FF8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21:10:39.108" v="812" actId="1076"/>
        <pc:sldMkLst>
          <pc:docMk/>
          <pc:sldMk cId="17738253" sldId="513"/>
        </pc:sldMkLst>
        <pc:spChg chg="add mod">
          <ac:chgData name="Albishri, Ahmed (UMKC-Student)" userId="31fd6039-2a08-4ab3-9eaa-064defc830c7" providerId="ADAL" clId="{53B0A9BB-F5DC-44D5-AE5B-75FAD3565B5E}" dt="2020-03-19T21:10:39.108" v="812" actId="1076"/>
          <ac:spMkLst>
            <pc:docMk/>
            <pc:sldMk cId="17738253" sldId="513"/>
            <ac:spMk id="5" creationId="{EA34C859-A362-450C-9A8F-94E7D114BB5F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00:55.100" v="787" actId="1035"/>
        <pc:sldMkLst>
          <pc:docMk/>
          <pc:sldMk cId="1958115060" sldId="519"/>
        </pc:sldMkLst>
        <pc:spChg chg="mod">
          <ac:chgData name="Albishri, Ahmed (UMKC-Student)" userId="31fd6039-2a08-4ab3-9eaa-064defc830c7" providerId="ADAL" clId="{53B0A9BB-F5DC-44D5-AE5B-75FAD3565B5E}" dt="2020-03-19T21:00:55.100" v="787" actId="1035"/>
          <ac:spMkLst>
            <pc:docMk/>
            <pc:sldMk cId="1958115060" sldId="519"/>
            <ac:spMk id="2" creationId="{BD4CFFAA-8D36-427E-918D-20FB02A2F27E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02:03.802" v="801" actId="14100"/>
        <pc:sldMkLst>
          <pc:docMk/>
          <pc:sldMk cId="1738457016" sldId="520"/>
        </pc:sldMkLst>
        <pc:spChg chg="mod">
          <ac:chgData name="Albishri, Ahmed (UMKC-Student)" userId="31fd6039-2a08-4ab3-9eaa-064defc830c7" providerId="ADAL" clId="{53B0A9BB-F5DC-44D5-AE5B-75FAD3565B5E}" dt="2020-03-19T21:01:47.700" v="795" actId="404"/>
          <ac:spMkLst>
            <pc:docMk/>
            <pc:sldMk cId="1738457016" sldId="520"/>
            <ac:spMk id="10" creationId="{EBE56D94-46C5-4B97-9141-2C735479E33C}"/>
          </ac:spMkLst>
        </pc:spChg>
        <pc:spChg chg="mod">
          <ac:chgData name="Albishri, Ahmed (UMKC-Student)" userId="31fd6039-2a08-4ab3-9eaa-064defc830c7" providerId="ADAL" clId="{53B0A9BB-F5DC-44D5-AE5B-75FAD3565B5E}" dt="2020-03-19T21:01:57.065" v="799" actId="1076"/>
          <ac:spMkLst>
            <pc:docMk/>
            <pc:sldMk cId="1738457016" sldId="520"/>
            <ac:spMk id="11" creationId="{FE1BEF2B-08D6-4389-BDB7-5748975F1EDD}"/>
          </ac:spMkLst>
        </pc:spChg>
        <pc:spChg chg="mod">
          <ac:chgData name="Albishri, Ahmed (UMKC-Student)" userId="31fd6039-2a08-4ab3-9eaa-064defc830c7" providerId="ADAL" clId="{53B0A9BB-F5DC-44D5-AE5B-75FAD3565B5E}" dt="2020-03-19T21:01:37.103" v="792" actId="1076"/>
          <ac:spMkLst>
            <pc:docMk/>
            <pc:sldMk cId="1738457016" sldId="520"/>
            <ac:spMk id="12" creationId="{76FA5056-445A-4B66-A520-7630AB260F68}"/>
          </ac:spMkLst>
        </pc:spChg>
        <pc:spChg chg="mod">
          <ac:chgData name="Albishri, Ahmed (UMKC-Student)" userId="31fd6039-2a08-4ab3-9eaa-064defc830c7" providerId="ADAL" clId="{53B0A9BB-F5DC-44D5-AE5B-75FAD3565B5E}" dt="2020-03-19T21:02:03.802" v="801" actId="14100"/>
          <ac:spMkLst>
            <pc:docMk/>
            <pc:sldMk cId="1738457016" sldId="520"/>
            <ac:spMk id="13" creationId="{089B2314-CB9E-4F9C-AC7F-299373BB0667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12:11.203" v="822" actId="14100"/>
        <pc:sldMkLst>
          <pc:docMk/>
          <pc:sldMk cId="4000643996" sldId="521"/>
        </pc:sldMkLst>
        <pc:spChg chg="mod">
          <ac:chgData name="Albishri, Ahmed (UMKC-Student)" userId="31fd6039-2a08-4ab3-9eaa-064defc830c7" providerId="ADAL" clId="{53B0A9BB-F5DC-44D5-AE5B-75FAD3565B5E}" dt="2020-03-19T21:11:57.741" v="817" actId="27636"/>
          <ac:spMkLst>
            <pc:docMk/>
            <pc:sldMk cId="4000643996" sldId="521"/>
            <ac:spMk id="6" creationId="{CFA4A169-39B3-4CD7-B769-AD7EA11B0CA9}"/>
          </ac:spMkLst>
        </pc:spChg>
        <pc:spChg chg="mod">
          <ac:chgData name="Albishri, Ahmed (UMKC-Student)" userId="31fd6039-2a08-4ab3-9eaa-064defc830c7" providerId="ADAL" clId="{53B0A9BB-F5DC-44D5-AE5B-75FAD3565B5E}" dt="2020-03-19T21:12:11.203" v="822" actId="14100"/>
          <ac:spMkLst>
            <pc:docMk/>
            <pc:sldMk cId="4000643996" sldId="521"/>
            <ac:spMk id="8" creationId="{92E9AED8-6E5E-4280-A8B4-82D6C8FDB2E5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12:39.702" v="833" actId="1038"/>
        <pc:sldMkLst>
          <pc:docMk/>
          <pc:sldMk cId="2600513519" sldId="522"/>
        </pc:sldMkLst>
        <pc:spChg chg="mod">
          <ac:chgData name="Albishri, Ahmed (UMKC-Student)" userId="31fd6039-2a08-4ab3-9eaa-064defc830c7" providerId="ADAL" clId="{53B0A9BB-F5DC-44D5-AE5B-75FAD3565B5E}" dt="2020-03-19T21:12:29.663" v="828" actId="1037"/>
          <ac:spMkLst>
            <pc:docMk/>
            <pc:sldMk cId="2600513519" sldId="522"/>
            <ac:spMk id="3" creationId="{D44C47FC-5358-4837-8AD8-585C28040AF1}"/>
          </ac:spMkLst>
        </pc:spChg>
        <pc:spChg chg="mod">
          <ac:chgData name="Albishri, Ahmed (UMKC-Student)" userId="31fd6039-2a08-4ab3-9eaa-064defc830c7" providerId="ADAL" clId="{53B0A9BB-F5DC-44D5-AE5B-75FAD3565B5E}" dt="2020-03-19T21:12:37.366" v="831" actId="1038"/>
          <ac:spMkLst>
            <pc:docMk/>
            <pc:sldMk cId="2600513519" sldId="522"/>
            <ac:spMk id="6" creationId="{32EB24EA-AA4A-4C91-BF90-6650B571E564}"/>
          </ac:spMkLst>
        </pc:spChg>
        <pc:spChg chg="mod">
          <ac:chgData name="Albishri, Ahmed (UMKC-Student)" userId="31fd6039-2a08-4ab3-9eaa-064defc830c7" providerId="ADAL" clId="{53B0A9BB-F5DC-44D5-AE5B-75FAD3565B5E}" dt="2020-03-19T21:12:39.702" v="833" actId="1038"/>
          <ac:spMkLst>
            <pc:docMk/>
            <pc:sldMk cId="2600513519" sldId="522"/>
            <ac:spMk id="7" creationId="{CB059681-D097-466D-A58A-9AA8F5EB7B66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0:52:19.515" v="758" actId="1035"/>
        <pc:sldMkLst>
          <pc:docMk/>
          <pc:sldMk cId="305780443" sldId="526"/>
        </pc:sldMkLst>
        <pc:spChg chg="mod">
          <ac:chgData name="Albishri, Ahmed (UMKC-Student)" userId="31fd6039-2a08-4ab3-9eaa-064defc830c7" providerId="ADAL" clId="{53B0A9BB-F5DC-44D5-AE5B-75FAD3565B5E}" dt="2020-03-19T20:52:19.515" v="758" actId="1035"/>
          <ac:spMkLst>
            <pc:docMk/>
            <pc:sldMk cId="305780443" sldId="526"/>
            <ac:spMk id="5" creationId="{C28024D3-FACA-468E-8EAD-DC215623E34D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00:35.277" v="781" actId="404"/>
        <pc:sldMkLst>
          <pc:docMk/>
          <pc:sldMk cId="533997358" sldId="528"/>
        </pc:sldMkLst>
        <pc:spChg chg="mod">
          <ac:chgData name="Albishri, Ahmed (UMKC-Student)" userId="31fd6039-2a08-4ab3-9eaa-064defc830c7" providerId="ADAL" clId="{53B0A9BB-F5DC-44D5-AE5B-75FAD3565B5E}" dt="2020-03-19T21:00:26.624" v="780" actId="1035"/>
          <ac:spMkLst>
            <pc:docMk/>
            <pc:sldMk cId="533997358" sldId="528"/>
            <ac:spMk id="2" creationId="{1F38DDE2-6FA0-4AE4-8E89-23C46E0D5625}"/>
          </ac:spMkLst>
        </pc:spChg>
        <pc:spChg chg="mod">
          <ac:chgData name="Albishri, Ahmed (UMKC-Student)" userId="31fd6039-2a08-4ab3-9eaa-064defc830c7" providerId="ADAL" clId="{53B0A9BB-F5DC-44D5-AE5B-75FAD3565B5E}" dt="2020-03-19T21:00:35.277" v="781" actId="404"/>
          <ac:spMkLst>
            <pc:docMk/>
            <pc:sldMk cId="533997358" sldId="528"/>
            <ac:spMk id="9" creationId="{20ABABD7-CA9C-464A-977F-39A1CAA12C63}"/>
          </ac:spMkLst>
        </pc:spChg>
      </pc:sldChg>
      <pc:sldChg chg="modSp mod">
        <pc:chgData name="Albishri, Ahmed (UMKC-Student)" userId="31fd6039-2a08-4ab3-9eaa-064defc830c7" providerId="ADAL" clId="{53B0A9BB-F5DC-44D5-AE5B-75FAD3565B5E}" dt="2020-03-19T21:02:55.277" v="805" actId="1076"/>
        <pc:sldMkLst>
          <pc:docMk/>
          <pc:sldMk cId="344753753" sldId="529"/>
        </pc:sldMkLst>
        <pc:spChg chg="mod">
          <ac:chgData name="Albishri, Ahmed (UMKC-Student)" userId="31fd6039-2a08-4ab3-9eaa-064defc830c7" providerId="ADAL" clId="{53B0A9BB-F5DC-44D5-AE5B-75FAD3565B5E}" dt="2020-03-19T21:02:55.277" v="805" actId="1076"/>
          <ac:spMkLst>
            <pc:docMk/>
            <pc:sldMk cId="344753753" sldId="529"/>
            <ac:spMk id="6" creationId="{0BD7A72C-9584-467F-BCB7-787447D88CA1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21:11:06.008" v="815" actId="1035"/>
        <pc:sldMkLst>
          <pc:docMk/>
          <pc:sldMk cId="3264010748" sldId="530"/>
        </pc:sldMkLst>
        <pc:spChg chg="mod">
          <ac:chgData name="Albishri, Ahmed (UMKC-Student)" userId="31fd6039-2a08-4ab3-9eaa-064defc830c7" providerId="ADAL" clId="{53B0A9BB-F5DC-44D5-AE5B-75FAD3565B5E}" dt="2020-03-19T21:03:19.563" v="807" actId="404"/>
          <ac:spMkLst>
            <pc:docMk/>
            <pc:sldMk cId="3264010748" sldId="530"/>
            <ac:spMk id="2" creationId="{806371E5-1DD5-4A49-97B4-05B324DEB245}"/>
          </ac:spMkLst>
        </pc:spChg>
        <pc:spChg chg="add mod">
          <ac:chgData name="Albishri, Ahmed (UMKC-Student)" userId="31fd6039-2a08-4ab3-9eaa-064defc830c7" providerId="ADAL" clId="{53B0A9BB-F5DC-44D5-AE5B-75FAD3565B5E}" dt="2020-03-19T21:11:06.008" v="815" actId="1035"/>
          <ac:spMkLst>
            <pc:docMk/>
            <pc:sldMk cId="3264010748" sldId="530"/>
            <ac:spMk id="5" creationId="{4E762075-E18D-43A9-9CF6-3374C9F7095A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21:22:08.656" v="919" actId="1036"/>
        <pc:sldMkLst>
          <pc:docMk/>
          <pc:sldMk cId="1928537500" sldId="531"/>
        </pc:sldMkLst>
        <pc:spChg chg="add mod">
          <ac:chgData name="Albishri, Ahmed (UMKC-Student)" userId="31fd6039-2a08-4ab3-9eaa-064defc830c7" providerId="ADAL" clId="{53B0A9BB-F5DC-44D5-AE5B-75FAD3565B5E}" dt="2020-03-19T21:22:08.656" v="919" actId="1036"/>
          <ac:spMkLst>
            <pc:docMk/>
            <pc:sldMk cId="1928537500" sldId="531"/>
            <ac:spMk id="3" creationId="{86F1A6DE-5082-4D61-92DB-0F845A7DEB24}"/>
          </ac:spMkLst>
        </pc:spChg>
        <pc:spChg chg="mod">
          <ac:chgData name="Albishri, Ahmed (UMKC-Student)" userId="31fd6039-2a08-4ab3-9eaa-064defc830c7" providerId="ADAL" clId="{53B0A9BB-F5DC-44D5-AE5B-75FAD3565B5E}" dt="2020-03-19T21:22:01.642" v="906" actId="1076"/>
          <ac:spMkLst>
            <pc:docMk/>
            <pc:sldMk cId="1928537500" sldId="531"/>
            <ac:spMk id="10" creationId="{6EF63924-11E8-4B9C-A01A-4ACE1231F249}"/>
          </ac:spMkLst>
        </pc:spChg>
        <pc:cxnChg chg="add mod">
          <ac:chgData name="Albishri, Ahmed (UMKC-Student)" userId="31fd6039-2a08-4ab3-9eaa-064defc830c7" providerId="ADAL" clId="{53B0A9BB-F5DC-44D5-AE5B-75FAD3565B5E}" dt="2020-03-19T21:21:58.845" v="904" actId="14100"/>
          <ac:cxnSpMkLst>
            <pc:docMk/>
            <pc:sldMk cId="1928537500" sldId="531"/>
            <ac:cxnSpMk id="6" creationId="{A0FAE6BC-2C27-4297-8D36-558C385F7566}"/>
          </ac:cxnSpMkLst>
        </pc:cxnChg>
      </pc:sldChg>
      <pc:sldChg chg="modSp mod">
        <pc:chgData name="Albishri, Ahmed (UMKC-Student)" userId="31fd6039-2a08-4ab3-9eaa-064defc830c7" providerId="ADAL" clId="{53B0A9BB-F5DC-44D5-AE5B-75FAD3565B5E}" dt="2020-03-19T20:01:06.504" v="294" actId="20577"/>
        <pc:sldMkLst>
          <pc:docMk/>
          <pc:sldMk cId="338071532" sldId="538"/>
        </pc:sldMkLst>
        <pc:spChg chg="mod">
          <ac:chgData name="Albishri, Ahmed (UMKC-Student)" userId="31fd6039-2a08-4ab3-9eaa-064defc830c7" providerId="ADAL" clId="{53B0A9BB-F5DC-44D5-AE5B-75FAD3565B5E}" dt="2020-03-19T20:01:06.504" v="294" actId="20577"/>
          <ac:spMkLst>
            <pc:docMk/>
            <pc:sldMk cId="338071532" sldId="538"/>
            <ac:spMk id="3" creationId="{E5C4EDBC-95B1-4136-A61A-17CDF3B49B41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20:49:49.065" v="748" actId="1076"/>
        <pc:sldMkLst>
          <pc:docMk/>
          <pc:sldMk cId="1055808224" sldId="539"/>
        </pc:sldMkLst>
        <pc:picChg chg="add mod modCrop">
          <ac:chgData name="Albishri, Ahmed (UMKC-Student)" userId="31fd6039-2a08-4ab3-9eaa-064defc830c7" providerId="ADAL" clId="{53B0A9BB-F5DC-44D5-AE5B-75FAD3565B5E}" dt="2020-03-19T20:49:49.065" v="748" actId="1076"/>
          <ac:picMkLst>
            <pc:docMk/>
            <pc:sldMk cId="1055808224" sldId="539"/>
            <ac:picMk id="5" creationId="{B1567E1C-9158-4941-807B-5683F241E168}"/>
          </ac:picMkLst>
        </pc:picChg>
        <pc:picChg chg="mod">
          <ac:chgData name="Albishri, Ahmed (UMKC-Student)" userId="31fd6039-2a08-4ab3-9eaa-064defc830c7" providerId="ADAL" clId="{53B0A9BB-F5DC-44D5-AE5B-75FAD3565B5E}" dt="2020-03-19T20:49:45.807" v="746" actId="1076"/>
          <ac:picMkLst>
            <pc:docMk/>
            <pc:sldMk cId="1055808224" sldId="539"/>
            <ac:picMk id="6" creationId="{6CE82C6C-BCB4-4E52-B17A-97BD68233E45}"/>
          </ac:picMkLst>
        </pc:picChg>
      </pc:sldChg>
      <pc:sldChg chg="addSp modSp mod">
        <pc:chgData name="Albishri, Ahmed (UMKC-Student)" userId="31fd6039-2a08-4ab3-9eaa-064defc830c7" providerId="ADAL" clId="{53B0A9BB-F5DC-44D5-AE5B-75FAD3565B5E}" dt="2020-03-19T20:11:23.451" v="369" actId="1035"/>
        <pc:sldMkLst>
          <pc:docMk/>
          <pc:sldMk cId="2774535563" sldId="542"/>
        </pc:sldMkLst>
        <pc:spChg chg="mod">
          <ac:chgData name="Albishri, Ahmed (UMKC-Student)" userId="31fd6039-2a08-4ab3-9eaa-064defc830c7" providerId="ADAL" clId="{53B0A9BB-F5DC-44D5-AE5B-75FAD3565B5E}" dt="2020-03-19T20:02:40.314" v="302"/>
          <ac:spMkLst>
            <pc:docMk/>
            <pc:sldMk cId="2774535563" sldId="542"/>
            <ac:spMk id="2" creationId="{4A3D75B7-25CC-4646-AFE7-4C3B7C8D13AF}"/>
          </ac:spMkLst>
        </pc:spChg>
        <pc:spChg chg="mod">
          <ac:chgData name="Albishri, Ahmed (UMKC-Student)" userId="31fd6039-2a08-4ab3-9eaa-064defc830c7" providerId="ADAL" clId="{53B0A9BB-F5DC-44D5-AE5B-75FAD3565B5E}" dt="2020-03-19T20:10:26.675" v="347" actId="1035"/>
          <ac:spMkLst>
            <pc:docMk/>
            <pc:sldMk cId="2774535563" sldId="542"/>
            <ac:spMk id="3" creationId="{00ECB0BC-ECA9-4F14-BB0C-92FA134EE643}"/>
          </ac:spMkLst>
        </pc:spChg>
        <pc:spChg chg="add mod">
          <ac:chgData name="Albishri, Ahmed (UMKC-Student)" userId="31fd6039-2a08-4ab3-9eaa-064defc830c7" providerId="ADAL" clId="{53B0A9BB-F5DC-44D5-AE5B-75FAD3565B5E}" dt="2020-03-19T20:11:23.451" v="369" actId="1035"/>
          <ac:spMkLst>
            <pc:docMk/>
            <pc:sldMk cId="2774535563" sldId="542"/>
            <ac:spMk id="5" creationId="{10A7D822-4D12-47DB-AF8D-D1168F626E25}"/>
          </ac:spMkLst>
        </pc:spChg>
        <pc:picChg chg="add mod ord">
          <ac:chgData name="Albishri, Ahmed (UMKC-Student)" userId="31fd6039-2a08-4ab3-9eaa-064defc830c7" providerId="ADAL" clId="{53B0A9BB-F5DC-44D5-AE5B-75FAD3565B5E}" dt="2020-03-19T20:10:56.342" v="357" actId="1036"/>
          <ac:picMkLst>
            <pc:docMk/>
            <pc:sldMk cId="2774535563" sldId="542"/>
            <ac:picMk id="7" creationId="{92ECB6FD-5913-4D45-991F-33804D700670}"/>
          </ac:picMkLst>
        </pc:picChg>
      </pc:sldChg>
      <pc:sldChg chg="addSp delSp modSp mod modClrScheme chgLayout">
        <pc:chgData name="Albishri, Ahmed (UMKC-Student)" userId="31fd6039-2a08-4ab3-9eaa-064defc830c7" providerId="ADAL" clId="{53B0A9BB-F5DC-44D5-AE5B-75FAD3565B5E}" dt="2020-03-19T20:33:35.223" v="521"/>
        <pc:sldMkLst>
          <pc:docMk/>
          <pc:sldMk cId="721040105" sldId="543"/>
        </pc:sldMkLst>
        <pc:spChg chg="mod">
          <ac:chgData name="Albishri, Ahmed (UMKC-Student)" userId="31fd6039-2a08-4ab3-9eaa-064defc830c7" providerId="ADAL" clId="{53B0A9BB-F5DC-44D5-AE5B-75FAD3565B5E}" dt="2020-03-19T20:13:41.246" v="374" actId="26606"/>
          <ac:spMkLst>
            <pc:docMk/>
            <pc:sldMk cId="721040105" sldId="543"/>
            <ac:spMk id="2" creationId="{B4E557F4-3DDB-4E14-9916-E52E386BDCC0}"/>
          </ac:spMkLst>
        </pc:spChg>
        <pc:spChg chg="mod">
          <ac:chgData name="Albishri, Ahmed (UMKC-Student)" userId="31fd6039-2a08-4ab3-9eaa-064defc830c7" providerId="ADAL" clId="{53B0A9BB-F5DC-44D5-AE5B-75FAD3565B5E}" dt="2020-03-19T20:14:08.718" v="379" actId="14100"/>
          <ac:spMkLst>
            <pc:docMk/>
            <pc:sldMk cId="721040105" sldId="543"/>
            <ac:spMk id="3" creationId="{CA768488-D9CB-4A52-BC1C-77A1A59E63F6}"/>
          </ac:spMkLst>
        </pc:spChg>
        <pc:spChg chg="mod ord">
          <ac:chgData name="Albishri, Ahmed (UMKC-Student)" userId="31fd6039-2a08-4ab3-9eaa-064defc830c7" providerId="ADAL" clId="{53B0A9BB-F5DC-44D5-AE5B-75FAD3565B5E}" dt="2020-03-19T20:13:41.246" v="374" actId="26606"/>
          <ac:spMkLst>
            <pc:docMk/>
            <pc:sldMk cId="721040105" sldId="543"/>
            <ac:spMk id="4" creationId="{DA6C32C4-C34D-403D-962B-95DE5C835B4C}"/>
          </ac:spMkLst>
        </pc:spChg>
        <pc:spChg chg="add mod">
          <ac:chgData name="Albishri, Ahmed (UMKC-Student)" userId="31fd6039-2a08-4ab3-9eaa-064defc830c7" providerId="ADAL" clId="{53B0A9BB-F5DC-44D5-AE5B-75FAD3565B5E}" dt="2020-03-19T20:14:35.373" v="480" actId="20577"/>
          <ac:spMkLst>
            <pc:docMk/>
            <pc:sldMk cId="721040105" sldId="543"/>
            <ac:spMk id="7" creationId="{25B96425-538D-4A27-ACC0-63D55C0BEC92}"/>
          </ac:spMkLst>
        </pc:spChg>
        <pc:spChg chg="add del">
          <ac:chgData name="Albishri, Ahmed (UMKC-Student)" userId="31fd6039-2a08-4ab3-9eaa-064defc830c7" providerId="ADAL" clId="{53B0A9BB-F5DC-44D5-AE5B-75FAD3565B5E}" dt="2020-03-19T20:33:35.223" v="521"/>
          <ac:spMkLst>
            <pc:docMk/>
            <pc:sldMk cId="721040105" sldId="543"/>
            <ac:spMk id="8" creationId="{364171CB-CECD-4101-BCA2-A619094C94DC}"/>
          </ac:spMkLst>
        </pc:spChg>
        <pc:picChg chg="add mod">
          <ac:chgData name="Albishri, Ahmed (UMKC-Student)" userId="31fd6039-2a08-4ab3-9eaa-064defc830c7" providerId="ADAL" clId="{53B0A9BB-F5DC-44D5-AE5B-75FAD3565B5E}" dt="2020-03-19T20:13:58.765" v="378" actId="1076"/>
          <ac:picMkLst>
            <pc:docMk/>
            <pc:sldMk cId="721040105" sldId="543"/>
            <ac:picMk id="6" creationId="{EB0F7911-4BEE-45D1-AB7D-66CD84B49EFC}"/>
          </ac:picMkLst>
        </pc:picChg>
      </pc:sldChg>
      <pc:sldChg chg="addSp modSp mod">
        <pc:chgData name="Albishri, Ahmed (UMKC-Student)" userId="31fd6039-2a08-4ab3-9eaa-064defc830c7" providerId="ADAL" clId="{53B0A9BB-F5DC-44D5-AE5B-75FAD3565B5E}" dt="2020-03-19T20:36:16.310" v="614"/>
        <pc:sldMkLst>
          <pc:docMk/>
          <pc:sldMk cId="3386384866" sldId="544"/>
        </pc:sldMkLst>
        <pc:spChg chg="mod">
          <ac:chgData name="Albishri, Ahmed (UMKC-Student)" userId="31fd6039-2a08-4ab3-9eaa-064defc830c7" providerId="ADAL" clId="{53B0A9BB-F5DC-44D5-AE5B-75FAD3565B5E}" dt="2020-03-19T20:31:37.639" v="497" actId="20577"/>
          <ac:spMkLst>
            <pc:docMk/>
            <pc:sldMk cId="3386384866" sldId="544"/>
            <ac:spMk id="3" creationId="{03DAFFF1-4BED-431D-9FDD-7DE878CE5947}"/>
          </ac:spMkLst>
        </pc:spChg>
        <pc:spChg chg="add">
          <ac:chgData name="Albishri, Ahmed (UMKC-Student)" userId="31fd6039-2a08-4ab3-9eaa-064defc830c7" providerId="ADAL" clId="{53B0A9BB-F5DC-44D5-AE5B-75FAD3565B5E}" dt="2020-03-19T20:36:16.310" v="614"/>
          <ac:spMkLst>
            <pc:docMk/>
            <pc:sldMk cId="3386384866" sldId="544"/>
            <ac:spMk id="5" creationId="{2B738AE6-A91E-4CFC-80B7-C92025061AFD}"/>
          </ac:spMkLst>
        </pc:spChg>
      </pc:sldChg>
      <pc:sldChg chg="addSp modSp mod">
        <pc:chgData name="Albishri, Ahmed (UMKC-Student)" userId="31fd6039-2a08-4ab3-9eaa-064defc830c7" providerId="ADAL" clId="{53B0A9BB-F5DC-44D5-AE5B-75FAD3565B5E}" dt="2020-03-19T20:51:18.811" v="755" actId="20577"/>
        <pc:sldMkLst>
          <pc:docMk/>
          <pc:sldMk cId="2702551979" sldId="545"/>
        </pc:sldMkLst>
        <pc:spChg chg="mod">
          <ac:chgData name="Albishri, Ahmed (UMKC-Student)" userId="31fd6039-2a08-4ab3-9eaa-064defc830c7" providerId="ADAL" clId="{53B0A9BB-F5DC-44D5-AE5B-75FAD3565B5E}" dt="2020-03-19T20:51:18.811" v="755" actId="20577"/>
          <ac:spMkLst>
            <pc:docMk/>
            <pc:sldMk cId="2702551979" sldId="545"/>
            <ac:spMk id="3" creationId="{2AB74AAF-4B30-4896-A17C-28E9608979D4}"/>
          </ac:spMkLst>
        </pc:spChg>
        <pc:spChg chg="add mod">
          <ac:chgData name="Albishri, Ahmed (UMKC-Student)" userId="31fd6039-2a08-4ab3-9eaa-064defc830c7" providerId="ADAL" clId="{53B0A9BB-F5DC-44D5-AE5B-75FAD3565B5E}" dt="2020-03-19T20:40:27.300" v="622"/>
          <ac:spMkLst>
            <pc:docMk/>
            <pc:sldMk cId="2702551979" sldId="545"/>
            <ac:spMk id="5" creationId="{6C969A33-838D-40DE-9D42-3583DB586A15}"/>
          </ac:spMkLst>
        </pc:spChg>
        <pc:picChg chg="add mod">
          <ac:chgData name="Albishri, Ahmed (UMKC-Student)" userId="31fd6039-2a08-4ab3-9eaa-064defc830c7" providerId="ADAL" clId="{53B0A9BB-F5DC-44D5-AE5B-75FAD3565B5E}" dt="2020-03-19T20:41:04.962" v="628" actId="1076"/>
          <ac:picMkLst>
            <pc:docMk/>
            <pc:sldMk cId="2702551979" sldId="545"/>
            <ac:picMk id="7" creationId="{C49CAAA5-8A5B-428C-8AE2-AA9E7F619A3E}"/>
          </ac:picMkLst>
        </pc:picChg>
      </pc:sldChg>
      <pc:sldChg chg="addSp modSp mod modClrScheme chgLayout">
        <pc:chgData name="Albishri, Ahmed (UMKC-Student)" userId="31fd6039-2a08-4ab3-9eaa-064defc830c7" providerId="ADAL" clId="{53B0A9BB-F5DC-44D5-AE5B-75FAD3565B5E}" dt="2020-03-19T20:49:33.388" v="743" actId="26606"/>
        <pc:sldMkLst>
          <pc:docMk/>
          <pc:sldMk cId="2034310149" sldId="546"/>
        </pc:sldMkLst>
        <pc:spChg chg="mod">
          <ac:chgData name="Albishri, Ahmed (UMKC-Student)" userId="31fd6039-2a08-4ab3-9eaa-064defc830c7" providerId="ADAL" clId="{53B0A9BB-F5DC-44D5-AE5B-75FAD3565B5E}" dt="2020-03-19T20:49:33.388" v="743" actId="26606"/>
          <ac:spMkLst>
            <pc:docMk/>
            <pc:sldMk cId="2034310149" sldId="546"/>
            <ac:spMk id="2" creationId="{53EA7FA1-33E7-42E6-9989-A37032AE0687}"/>
          </ac:spMkLst>
        </pc:spChg>
        <pc:spChg chg="mod">
          <ac:chgData name="Albishri, Ahmed (UMKC-Student)" userId="31fd6039-2a08-4ab3-9eaa-064defc830c7" providerId="ADAL" clId="{53B0A9BB-F5DC-44D5-AE5B-75FAD3565B5E}" dt="2020-03-19T20:49:33.388" v="743" actId="26606"/>
          <ac:spMkLst>
            <pc:docMk/>
            <pc:sldMk cId="2034310149" sldId="546"/>
            <ac:spMk id="3" creationId="{37C7BB87-8AA1-470D-98DF-9E79598E23ED}"/>
          </ac:spMkLst>
        </pc:spChg>
        <pc:spChg chg="mod ord">
          <ac:chgData name="Albishri, Ahmed (UMKC-Student)" userId="31fd6039-2a08-4ab3-9eaa-064defc830c7" providerId="ADAL" clId="{53B0A9BB-F5DC-44D5-AE5B-75FAD3565B5E}" dt="2020-03-19T20:49:33.388" v="743" actId="26606"/>
          <ac:spMkLst>
            <pc:docMk/>
            <pc:sldMk cId="2034310149" sldId="546"/>
            <ac:spMk id="4" creationId="{50E96BB3-6AB9-4883-B96F-6CE636B56E48}"/>
          </ac:spMkLst>
        </pc:spChg>
        <pc:picChg chg="add mod">
          <ac:chgData name="Albishri, Ahmed (UMKC-Student)" userId="31fd6039-2a08-4ab3-9eaa-064defc830c7" providerId="ADAL" clId="{53B0A9BB-F5DC-44D5-AE5B-75FAD3565B5E}" dt="2020-03-19T20:49:33.388" v="743" actId="26606"/>
          <ac:picMkLst>
            <pc:docMk/>
            <pc:sldMk cId="2034310149" sldId="546"/>
            <ac:picMk id="5" creationId="{3DB58CF6-56C5-475B-99D9-2914191A8151}"/>
          </ac:picMkLst>
        </pc:picChg>
      </pc:sldChg>
      <pc:sldChg chg="addSp delSp modSp add del mod delAnim modAnim">
        <pc:chgData name="Albishri, Ahmed (UMKC-Student)" userId="31fd6039-2a08-4ab3-9eaa-064defc830c7" providerId="ADAL" clId="{53B0A9BB-F5DC-44D5-AE5B-75FAD3565B5E}" dt="2020-03-19T21:17:09.342" v="850" actId="2696"/>
        <pc:sldMkLst>
          <pc:docMk/>
          <pc:sldMk cId="990140248" sldId="549"/>
        </pc:sldMkLst>
        <pc:spChg chg="del mod">
          <ac:chgData name="Albishri, Ahmed (UMKC-Student)" userId="31fd6039-2a08-4ab3-9eaa-064defc830c7" providerId="ADAL" clId="{53B0A9BB-F5DC-44D5-AE5B-75FAD3565B5E}" dt="2020-03-19T21:13:40.071" v="843"/>
          <ac:spMkLst>
            <pc:docMk/>
            <pc:sldMk cId="990140248" sldId="549"/>
            <ac:spMk id="8" creationId="{86BCBB09-815E-4D51-93EC-F7048363BA61}"/>
          </ac:spMkLst>
        </pc:spChg>
        <pc:picChg chg="add del mod">
          <ac:chgData name="Albishri, Ahmed (UMKC-Student)" userId="31fd6039-2a08-4ab3-9eaa-064defc830c7" providerId="ADAL" clId="{53B0A9BB-F5DC-44D5-AE5B-75FAD3565B5E}" dt="2020-03-19T21:17:01.738" v="849" actId="478"/>
          <ac:picMkLst>
            <pc:docMk/>
            <pc:sldMk cId="990140248" sldId="549"/>
            <ac:picMk id="2" creationId="{14982EBA-2C65-47B6-ADE0-B7D7CC27E38B}"/>
          </ac:picMkLst>
        </pc:picChg>
      </pc:sldChg>
      <pc:sldChg chg="addSp delSp modSp add mod">
        <pc:chgData name="Albishri, Ahmed (UMKC-Student)" userId="31fd6039-2a08-4ab3-9eaa-064defc830c7" providerId="ADAL" clId="{53B0A9BB-F5DC-44D5-AE5B-75FAD3565B5E}" dt="2020-03-19T21:19:07.409" v="865" actId="27636"/>
        <pc:sldMkLst>
          <pc:docMk/>
          <pc:sldMk cId="2641830523" sldId="549"/>
        </pc:sldMkLst>
        <pc:spChg chg="add mod">
          <ac:chgData name="Albishri, Ahmed (UMKC-Student)" userId="31fd6039-2a08-4ab3-9eaa-064defc830c7" providerId="ADAL" clId="{53B0A9BB-F5DC-44D5-AE5B-75FAD3565B5E}" dt="2020-03-19T21:19:07.409" v="865" actId="27636"/>
          <ac:spMkLst>
            <pc:docMk/>
            <pc:sldMk cId="2641830523" sldId="549"/>
            <ac:spMk id="7" creationId="{B75DF5D6-186C-4ACD-A032-64E6AA20C973}"/>
          </ac:spMkLst>
        </pc:spChg>
        <pc:picChg chg="del">
          <ac:chgData name="Albishri, Ahmed (UMKC-Student)" userId="31fd6039-2a08-4ab3-9eaa-064defc830c7" providerId="ADAL" clId="{53B0A9BB-F5DC-44D5-AE5B-75FAD3565B5E}" dt="2020-03-19T21:18:09.270" v="854" actId="478"/>
          <ac:picMkLst>
            <pc:docMk/>
            <pc:sldMk cId="2641830523" sldId="549"/>
            <ac:picMk id="5" creationId="{B1567E1C-9158-4941-807B-5683F241E168}"/>
          </ac:picMkLst>
        </pc:picChg>
        <pc:picChg chg="del">
          <ac:chgData name="Albishri, Ahmed (UMKC-Student)" userId="31fd6039-2a08-4ab3-9eaa-064defc830c7" providerId="ADAL" clId="{53B0A9BB-F5DC-44D5-AE5B-75FAD3565B5E}" dt="2020-03-19T21:18:00.316" v="852" actId="478"/>
          <ac:picMkLst>
            <pc:docMk/>
            <pc:sldMk cId="2641830523" sldId="549"/>
            <ac:picMk id="6" creationId="{6CE82C6C-BCB4-4E52-B17A-97BD68233E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F1740-7410-4DBB-BFDD-06932A6BADAA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9807-77C9-4E00-9F41-6AC3AFD9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135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99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9974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9238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799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730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70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7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9963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107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40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96808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24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9621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633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1402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1928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4492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1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34586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81449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9489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81234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5930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0763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3078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2073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3742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709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515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88672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58002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25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8860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63727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0190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5511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12392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7288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19207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45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9247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0065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017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5758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63710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8764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3439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74A-F8A2-43FC-BCE4-19C8321E3E32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1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BD2-0B84-491E-AAEE-64E8DA44A3AD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CB8-96BC-4FB3-86A6-6F84A1C117DB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CF4-5FF1-4A9B-9760-E8DEFBA11C42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8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986E-A085-4358-87DA-1857446B8812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23F-E63B-43C6-AC27-72A9041E3046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0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85C-BFBE-407C-B58A-97E489ADDFA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96516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39AB-2F3D-41C5-B38C-9012316C7E2F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46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EAD-7F26-490D-A4B7-2DD54A82330F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4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2DBF-B52C-4512-9668-DE45D4C0BE26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1639-A094-42EF-AAEE-B2FA14E5DED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4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6F22-F7AD-4475-BCEC-AC20645A0856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0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ED55-6E87-465D-8488-D29D20DB3BFC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8EAA-79A9-4C94-94D7-3DBA99EE4DAF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94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722D-E316-4BE7-975B-680A19821371}" type="datetime1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04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E104-98E6-418F-B86E-780344565934}" type="datetime1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02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D443-50BB-41AF-A4C9-01478578783C}" type="datetime1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2356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69E0-67C8-4400-8A77-1FF449CE6646}" type="datetime1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09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D40E-AF76-4114-93A1-FD08F3C644D1}" type="datetime1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26-685C-44B7-95AE-57EF0B54DD80}" type="datetime1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7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66DA-4FAD-459D-B9CF-A7B7EF4464B4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28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539C-6165-43B2-99C3-994F44CBE1BA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15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792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003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945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204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81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1088-304C-4C92-B0AD-6C326551F9ED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6F8D-EE63-4E89-8C2B-08B455BC0796}" type="datetime1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blog.cloudsight.ai/chihuahua-or-muffin-1bdf02ec168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forward_neural_network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5.xml"/><Relationship Id="rId6" Type="http://schemas.openxmlformats.org/officeDocument/2006/relationships/hyperlink" Target="https://becominghuman.ai/multi-layer-perceptron-mlp-models-on-real-world-banking-data-f6dd3d7e998f" TargetMode="External"/><Relationship Id="rId5" Type="http://schemas.openxmlformats.org/officeDocument/2006/relationships/hyperlink" Target="https://machinelearningmastery.com/neural-networks-crash-course/" TargetMode="External"/><Relationship Id="rId4" Type="http://schemas.openxmlformats.org/officeDocument/2006/relationships/hyperlink" Target="https://en.wikipedia.org/wiki/Artificial_neural_networ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neural-networks-crash-cours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5.xml"/><Relationship Id="rId4" Type="http://schemas.openxmlformats.org/officeDocument/2006/relationships/hyperlink" Target="http://jalammar.github.io/visual-interactive-guide-basics-neural-network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neural-networks-crash-course/" TargetMode="External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theory-of-everything/understanding-activation-functions-in-neural-networks-9491262884e0" TargetMode="External"/><Relationship Id="rId2" Type="http://schemas.openxmlformats.org/officeDocument/2006/relationships/hyperlink" Target="https://machinelearningmastery.com/neural-networks-crash-course/" TargetMode="Externa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jalammar.github.io/feedforward-neural-networks-visual-interactive/" TargetMode="External"/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4/top-16-open-source-deep-learning-libraries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sy-tensorflow.com/tf-tutorials/basics/graph-and-session" TargetMode="External"/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models/about-keras-models/" TargetMode="External"/><Relationship Id="rId1" Type="http://schemas.openxmlformats.org/officeDocument/2006/relationships/slideLayout" Target="../slideLayouts/slideLayout6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models/about-keras-models/" TargetMode="External"/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www.linkedin.com/pulse/list-useful-links-videos-slides-articles-deep-farshid-pirahansiah?articleId=6274891035365732352#comments-6274891035365732352&amp;trk=prof-post" TargetMode="External"/><Relationship Id="rId4" Type="http://schemas.openxmlformats.org/officeDocument/2006/relationships/hyperlink" Target="https://www.youtube.com/watch?v=yX8KuPZCAMo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spirational-applications-deep-learn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66" y="1890085"/>
            <a:ext cx="6633797" cy="890587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eorgia" panose="02040502050405020303" pitchFamily="18" charset="0"/>
              </a:rPr>
              <a:t>Welcome to Deep Learning programming!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81172" y="2891021"/>
            <a:ext cx="7848600" cy="847725"/>
          </a:xfrm>
          <a:prstGeom prst="rect">
            <a:avLst/>
          </a:prstGeom>
          <a:ln/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altLang="en-US" sz="1800" dirty="0">
                <a:solidFill>
                  <a:prstClr val="white"/>
                </a:solidFill>
                <a:latin typeface="Georgia" panose="02040502050405020303" pitchFamily="18" charset="0"/>
              </a:rPr>
              <a:t>TensorFlow and Keras for Deep Learning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pPr defTabSz="685800">
              <a:defRPr/>
            </a:pPr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E3E82D2-5D9B-4911-88F7-DBCDD442E1D4}"/>
              </a:ext>
            </a:extLst>
          </p:cNvPr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838200" y="1295090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Sample of Automatic Handwriting Generation</a:t>
            </a: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BB0EF18-05CF-4C18-81CA-D558B091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71550"/>
            <a:ext cx="2735580" cy="1338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13CD2EA-261B-4096-BA26-CB51E9A12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19350"/>
            <a:ext cx="3009900" cy="20522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04E367-0860-41DF-8509-A765C5955F17}"/>
              </a:ext>
            </a:extLst>
          </p:cNvPr>
          <p:cNvSpPr/>
          <p:nvPr/>
        </p:nvSpPr>
        <p:spPr>
          <a:xfrm>
            <a:off x="685800" y="3283677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Handwritten Digits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688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381000" y="2137322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Automatic Image Caption Generation</a:t>
            </a:r>
          </a:p>
        </p:txBody>
      </p:sp>
      <p:pic>
        <p:nvPicPr>
          <p:cNvPr id="7" name="Picture 6" descr="A picture containing photo, showing, different, show&#10;&#10;Description generated with very high confidence">
            <a:extLst>
              <a:ext uri="{FF2B5EF4-FFF2-40B4-BE49-F238E27FC236}">
                <a16:creationId xmlns:a16="http://schemas.microsoft.com/office/drawing/2014/main" id="{6722F681-3C1A-45C1-B1AA-46F094F2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71197"/>
            <a:ext cx="4419600" cy="34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6407D-4BC6-4A9C-9A8F-516DEF48A6F6}"/>
              </a:ext>
            </a:extLst>
          </p:cNvPr>
          <p:cNvSpPr/>
          <p:nvPr/>
        </p:nvSpPr>
        <p:spPr>
          <a:xfrm>
            <a:off x="381000" y="1082279"/>
            <a:ext cx="4000492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https://blog.cloudsight.ai/chihuahua-or-muffin-1bdf02ec1680">
            <a:extLst>
              <a:ext uri="{FF2B5EF4-FFF2-40B4-BE49-F238E27FC236}">
                <a16:creationId xmlns:a16="http://schemas.microsoft.com/office/drawing/2014/main" id="{5D1A3E26-3CD5-440A-B73B-5CAA07CE2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 b="-1210"/>
          <a:stretch/>
        </p:blipFill>
        <p:spPr>
          <a:xfrm>
            <a:off x="5052103" y="1069156"/>
            <a:ext cx="3634697" cy="3723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87C9C4-03F7-4C5E-8110-DBFE8FC5FF00}"/>
              </a:ext>
            </a:extLst>
          </p:cNvPr>
          <p:cNvSpPr/>
          <p:nvPr/>
        </p:nvSpPr>
        <p:spPr>
          <a:xfrm>
            <a:off x="4495800" y="4463632"/>
            <a:ext cx="312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https://blog.cloudsight.ai/chihuahua-or-muffin-1bdf02ec1680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280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674BA20-FFCF-4D72-A24B-125A62E60665}"/>
              </a:ext>
            </a:extLst>
          </p:cNvPr>
          <p:cNvSpPr/>
          <p:nvPr/>
        </p:nvSpPr>
        <p:spPr>
          <a:xfrm>
            <a:off x="7296150" y="2343150"/>
            <a:ext cx="1371600" cy="1044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D1F5C2-DDC3-4C3C-B9AD-CB655243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76350"/>
            <a:ext cx="5858557" cy="28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326EB1-30DF-4A2A-860D-3341F799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Comparison of Machine learning &amp;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899FE-E783-404B-B508-2F9B8E84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1. Data Dependency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173208-661D-4882-8A9E-4DA2371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11088"/>
            <a:ext cx="4824931" cy="3496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28D8F2-37C3-4E7F-B7D6-ACD0DF248EA0}"/>
              </a:ext>
            </a:extLst>
          </p:cNvPr>
          <p:cNvSpPr/>
          <p:nvPr/>
        </p:nvSpPr>
        <p:spPr>
          <a:xfrm>
            <a:off x="457200" y="46112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https://machinelearningmastery.com/what-is-deep-learning/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61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582-039F-4F75-9517-A0CD247E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2204-4140-45B4-A5D0-3B73240A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is a process of putting domain knowledge into the creation of feature extractors to reduce the complexity of the data and make patterns more visible to learning algorithms to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Machine learning, most of the applied features need to be identified by an expert and then hand-coded as per the domain and data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algorithms try to learn high-level features from data. This is a very distinctive part of Deep Learning and a major step ahead of traditional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2616-E55F-449A-BEC0-B356F3DC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2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6" y="1200150"/>
            <a:ext cx="6411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realize and differentiate circle and square?</a:t>
            </a:r>
          </a:p>
        </p:txBody>
      </p: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402C38F-D693-439D-927D-CBF559D7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5625"/>
            <a:ext cx="4191000" cy="2637440"/>
          </a:xfrm>
        </p:spPr>
      </p:pic>
    </p:spTree>
    <p:extLst>
      <p:ext uri="{BB962C8B-B14F-4D97-AF65-F5344CB8AC3E}">
        <p14:creationId xmlns:p14="http://schemas.microsoft.com/office/powerpoint/2010/main" val="3083690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7" y="1200150"/>
            <a:ext cx="846883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thing our eyes do is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Check whether there are 4 lines associated with a figure or not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If we find 4 lines, we further check, if they are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connected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closed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perpendicular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they are equal as well</a:t>
            </a:r>
          </a:p>
        </p:txBody>
      </p:sp>
    </p:spTree>
    <p:extLst>
      <p:ext uri="{BB962C8B-B14F-4D97-AF65-F5344CB8AC3E}">
        <p14:creationId xmlns:p14="http://schemas.microsoft.com/office/powerpoint/2010/main" val="114644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533400" y="1373636"/>
            <a:ext cx="8316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took a complex task (identifying a square) and broke it in simple less abstract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essentially does this at a large scale</a:t>
            </a:r>
          </a:p>
        </p:txBody>
      </p:sp>
    </p:spTree>
    <p:extLst>
      <p:ext uri="{BB962C8B-B14F-4D97-AF65-F5344CB8AC3E}">
        <p14:creationId xmlns:p14="http://schemas.microsoft.com/office/powerpoint/2010/main" val="20762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1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5FB9-5060-475D-8DA1-86B970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EDBC-95B1-4136-A61A-17CDF3B4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a deep learning algorithm takes longer time to train. This is because there are so many parameters in a deep learning algorithm that training them takes longer than usual.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0CC6B-7DE7-431F-AB9A-0A81F1E6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How does Deep Learning work?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8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"Brain" -like: Feature Hierarchies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DE93-8EC1-48FB-85C1-E03E21902C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deep learning model is designed to continually analyze data with a logic structure similar to how a human would draw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9960B-B4FB-4492-8A4D-B9FA60110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573AE0E-04AA-4636-84AA-B0730EA8889B}"/>
              </a:ext>
            </a:extLst>
          </p:cNvPr>
          <p:cNvSpPr/>
          <p:nvPr/>
        </p:nvSpPr>
        <p:spPr>
          <a:xfrm>
            <a:off x="4648200" y="1200150"/>
            <a:ext cx="4038600" cy="3500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</p:spTree>
    <p:extLst>
      <p:ext uri="{BB962C8B-B14F-4D97-AF65-F5344CB8AC3E}">
        <p14:creationId xmlns:p14="http://schemas.microsoft.com/office/powerpoint/2010/main" val="4553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Biological Neuron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2E956A3-7C24-464A-A484-D60B0E652288}"/>
              </a:ext>
            </a:extLst>
          </p:cNvPr>
          <p:cNvSpPr/>
          <p:nvPr/>
        </p:nvSpPr>
        <p:spPr>
          <a:xfrm>
            <a:off x="1143241" y="1119109"/>
            <a:ext cx="6857518" cy="290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203006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ECB6FD-5913-4D45-991F-33804D70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3136"/>
            <a:ext cx="3734149" cy="2459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D75B7-25CC-4646-AFE7-4C3B7C8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Multi-Layer Perceptron (MLP)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B0BC-ECA9-4F14-BB0C-92FA134E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class of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Feedforward neural 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feedforward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Artificial neural 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 neural network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MLP consists of at least three layers of nodes: an input layer, a hidden layer and an output layer. Except for the input nodes, each node is a neuron that uses a nonlinear activation function.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E0D3-30EC-41D0-8BA9-B034DA9F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7D822-4D12-47DB-AF8D-D1168F626E25}"/>
              </a:ext>
            </a:extLst>
          </p:cNvPr>
          <p:cNvSpPr/>
          <p:nvPr/>
        </p:nvSpPr>
        <p:spPr>
          <a:xfrm>
            <a:off x="533400" y="4552950"/>
            <a:ext cx="56388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https://machinelearningmastery.com/neural-networks-crash-course/</a:t>
            </a:r>
            <a:br>
              <a:rPr lang="en-US" sz="1050" dirty="0"/>
            </a:br>
            <a:r>
              <a:rPr lang="en-US" sz="1050" dirty="0">
                <a:hlinkClick r:id="rId6"/>
              </a:rPr>
              <a:t>https://becominghuman.ai/multi-layer-perceptron-mlp-models-on-real-world-banking-data-f6dd3d7e998f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7453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57F4-3DDB-4E14-9916-E52E386B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2. Neurons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8488-D9CB-4A52-BC1C-77A1A59E6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257800" cy="3394472"/>
          </a:xfrm>
        </p:spPr>
        <p:txBody>
          <a:bodyPr>
            <a:normAutofit/>
          </a:bodyPr>
          <a:lstStyle/>
          <a:p>
            <a:r>
              <a:rPr lang="en-US" dirty="0"/>
              <a:t>The building block for neural networks are artificial neurons.</a:t>
            </a:r>
          </a:p>
          <a:p>
            <a:r>
              <a:rPr lang="en-US" dirty="0"/>
              <a:t>These are simple computational units that have weighted input signals and produce an output signal using an activation function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B0F7911-4BEE-45D1-AB7D-66CD84B4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78815"/>
            <a:ext cx="2183578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32C4-C34D-403D-962B-95DE5C83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F859ED-F81E-4A6A-B729-75E2BCBE24B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96425-538D-4A27-ACC0-63D55C0BEC92}"/>
              </a:ext>
            </a:extLst>
          </p:cNvPr>
          <p:cNvSpPr/>
          <p:nvPr/>
        </p:nvSpPr>
        <p:spPr>
          <a:xfrm>
            <a:off x="533400" y="4552950"/>
            <a:ext cx="5638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https://machinelearningmastery.com/neural-networks-crash-course/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2104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Artificial Neurons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0F61EF3-C1E2-4618-89D2-E7690F6BA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3"/>
          <a:stretch/>
        </p:blipFill>
        <p:spPr>
          <a:xfrm>
            <a:off x="4038600" y="634604"/>
            <a:ext cx="3482074" cy="4094622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1CB7952-3722-48D6-8566-CC2DCA3F6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12162"/>
            <a:ext cx="3505200" cy="1933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FA7A4F-D019-45BE-BC6A-2534A00C7A55}"/>
              </a:ext>
            </a:extLst>
          </p:cNvPr>
          <p:cNvSpPr/>
          <p:nvPr/>
        </p:nvSpPr>
        <p:spPr>
          <a:xfrm>
            <a:off x="152400" y="48577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http://jalammar.github.io/visual-interactive-guide-basics-neural-networks/</a:t>
            </a:r>
            <a:endParaRPr lang="en-US" sz="11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84822E-9394-4D12-B001-88E529222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3562350"/>
            <a:ext cx="685800" cy="366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F32A0A-AE59-42C1-B0D8-8760CE03573F}"/>
              </a:ext>
            </a:extLst>
          </p:cNvPr>
          <p:cNvSpPr txBox="1">
            <a:spLocks/>
          </p:cNvSpPr>
          <p:nvPr/>
        </p:nvSpPr>
        <p:spPr>
          <a:xfrm>
            <a:off x="1350433" y="3562349"/>
            <a:ext cx="778934" cy="366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Weight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E364DD-152A-40C5-AF27-1C4AF5544BF0}"/>
              </a:ext>
            </a:extLst>
          </p:cNvPr>
          <p:cNvSpPr txBox="1">
            <a:spLocks/>
          </p:cNvSpPr>
          <p:nvPr/>
        </p:nvSpPr>
        <p:spPr>
          <a:xfrm>
            <a:off x="2269066" y="3562350"/>
            <a:ext cx="778934" cy="366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bias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6A8061-2E63-43B2-B387-6DC6FC8A9C79}"/>
              </a:ext>
            </a:extLst>
          </p:cNvPr>
          <p:cNvSpPr txBox="1">
            <a:spLocks/>
          </p:cNvSpPr>
          <p:nvPr/>
        </p:nvSpPr>
        <p:spPr>
          <a:xfrm>
            <a:off x="3031066" y="3562350"/>
            <a:ext cx="778934" cy="366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1288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8EEB-20D6-486B-B509-D1B0819C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Neuron Weights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FFF1-4BED-431D-9FDD-7DE878CE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be familiar with linear regression, in which case the weights on the inputs are very much like the coefficients used in a regression equation.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are often initialized to small random values, such as values in the range 0 to 0.3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neuron also has a bias which can be thought of as an input that always has the value 1.0 and it too must be weighted.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36B2-8056-4385-A0F8-A5F4C057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38AE6-A91E-4CFC-80B7-C92025061AFD}"/>
              </a:ext>
            </a:extLst>
          </p:cNvPr>
          <p:cNvSpPr/>
          <p:nvPr/>
        </p:nvSpPr>
        <p:spPr>
          <a:xfrm>
            <a:off x="533400" y="4552950"/>
            <a:ext cx="5638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https://machinelearningmastery.com/neural-networks-crash-course/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638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DE67-B885-4CB7-ABFF-90F8CFB1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74AAF-4B30-4896-A17C-28E96089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weighted inputs are summed and passed through an activation function, sometimes called a transfer function.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put, it calculates a “weighted sum” of its input, adds a bias and then decides whether it should be “fired” or not.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Step, Linear, Non-Linear, Sigmoid,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Tanh,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381B7-C75D-4F0B-AA5D-DBA40C6F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69A33-838D-40DE-9D42-3583DB586A15}"/>
              </a:ext>
            </a:extLst>
          </p:cNvPr>
          <p:cNvSpPr/>
          <p:nvPr/>
        </p:nvSpPr>
        <p:spPr>
          <a:xfrm>
            <a:off x="533400" y="4552950"/>
            <a:ext cx="56388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https://machinelearningmastery.com/neural-networks-crash-course/</a:t>
            </a:r>
            <a:endParaRPr lang="en-US" sz="1050" dirty="0"/>
          </a:p>
          <a:p>
            <a:r>
              <a:rPr lang="en-US" sz="1050" dirty="0">
                <a:hlinkClick r:id="rId3"/>
              </a:rPr>
              <a:t>https://medium.com/the-theory-of-everything/understanding-activation-functions-in-neural-networks-9491262884e0</a:t>
            </a:r>
            <a:endParaRPr lang="en-US" sz="1050" dirty="0"/>
          </a:p>
        </p:txBody>
      </p:sp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C49CAAA5-8A5B-428C-8AE2-AA9E7F619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60112"/>
            <a:ext cx="2971800" cy="6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7FA1-33E7-42E6-9989-A37032AE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3. Networks of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BB87-8AA1-470D-98DF-9E79598E2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dirty="0"/>
              <a:t>Neurons are arranged into networks of neurons</a:t>
            </a:r>
          </a:p>
          <a:p>
            <a:r>
              <a:rPr lang="en-US" dirty="0"/>
              <a:t>A row of neurons is called a layer and one network can have multiple layers.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DB58CF6-56C5-475B-99D9-2914191A8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6" b="4713"/>
          <a:stretch/>
        </p:blipFill>
        <p:spPr>
          <a:xfrm rot="5400000">
            <a:off x="4970264" y="1919675"/>
            <a:ext cx="3394472" cy="19554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6BB3-6AB9-4883-B96F-6CE636B5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F859ED-F81E-4A6A-B729-75E2BCBE24B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1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What is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Application of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 brief introduction to how Deep Learning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Introduction to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r>
              <a:rPr lang="en-US" sz="1800" spc="-5" dirty="0">
                <a:latin typeface="Georgia"/>
                <a:cs typeface="Georgia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Basic operations in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endParaRPr lang="en-US" sz="1800" spc="-5" dirty="0">
              <a:latin typeface="Georgia"/>
              <a:cs typeface="Georg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Use case: diabetes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800" dirty="0">
              <a:latin typeface="Georgia" panose="02040502050405020303" pitchFamily="18" charset="0"/>
            </a:endParaRPr>
          </a:p>
          <a:p>
            <a:endParaRPr lang="en-US" sz="1500" dirty="0"/>
          </a:p>
          <a:p>
            <a:pPr lvl="0">
              <a:buClr>
                <a:srgbClr val="0072BC"/>
              </a:buClr>
            </a:pP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93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C281-E9C1-4CC3-BD89-DB564B36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E82C6C-BCB4-4E52-B17A-97BD68233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0" y="1218209"/>
            <a:ext cx="3958842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86655-A731-4B9B-A21A-8BECFE9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1567E1C-9158-4941-807B-5683F241E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6" b="4713"/>
          <a:stretch/>
        </p:blipFill>
        <p:spPr>
          <a:xfrm>
            <a:off x="5257800" y="1581150"/>
            <a:ext cx="3702901" cy="27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C281-E9C1-4CC3-BD89-DB564B36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86655-A731-4B9B-A21A-8BECFE9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5DF5D6-186C-4ACD-A032-64E6AA2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95550"/>
            <a:ext cx="8229600" cy="85725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 Visual And Interactive Look at Basic Neural Network Math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http://jalammar.github.io/feedforward-neural-networks-visual-interactive/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83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6E88-84BD-45BC-8C85-36456142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Training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67CF-C4FE-42E6-846D-2A6226F2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configured, the neural network needs to be trained on your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0A321-4502-4EC3-B601-771BC916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7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12F-B484-490A-8167-D3FB774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F1B7-FB47-4C8A-A194-FEE87E2D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Nodes (input layer):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computation is done here within this layer, they just pass the information to the next layer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nodes (hidden layer):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 is where intermediate processing or computation is done, they perform computations and then transfer the weights (signals or information) from the input layer to the following layer 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Nodes (output layer):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Here we finally use an activation function that maps to the desired output format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and weights: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consists of connections, each connection transferring the output of a neuron to the input of another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41F5-6DE4-4B20-94B6-5A6D2E12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11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7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Deep Learning Libraries and Platforms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0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Deep Learning Libraries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Georgia" panose="02040502050405020303" pitchFamily="18" charset="0"/>
              </a:rPr>
              <a:t>Keras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Microsoft Cognitive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PyTorch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Apache </a:t>
            </a:r>
            <a:r>
              <a:rPr lang="en-US" sz="1200" dirty="0" err="1">
                <a:latin typeface="Georgia" panose="02040502050405020303" pitchFamily="18" charset="0"/>
              </a:rPr>
              <a:t>MXnet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DeepLearning4J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Theano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TFLearn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Torch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PaddlePaddle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DLib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Chainer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Neon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Lasagne</a:t>
            </a:r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9CE426D-7457-472C-BA02-9F60BDFF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7884"/>
            <a:ext cx="3206846" cy="280773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916C95-5DEE-4D32-85A3-AB3328EBAA70}"/>
              </a:ext>
            </a:extLst>
          </p:cNvPr>
          <p:cNvSpPr/>
          <p:nvPr/>
        </p:nvSpPr>
        <p:spPr>
          <a:xfrm>
            <a:off x="381000" y="4627187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https://www.kdnuggets.com/2018/04/top-16-open-source-deep-learning-libraries.html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080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C6CC-45C9-4FB4-99C9-566380F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spc="25" dirty="0" err="1"/>
              <a:t>Keras</a:t>
            </a:r>
            <a:r>
              <a:rPr lang="en-US" sz="3000" spc="25" dirty="0"/>
              <a:t> </a:t>
            </a:r>
            <a:r>
              <a:rPr lang="en-US" sz="3000" dirty="0"/>
              <a:t>is </a:t>
            </a:r>
            <a:r>
              <a:rPr lang="en-US" sz="3000" spc="-90" dirty="0"/>
              <a:t>multi-backend,</a:t>
            </a:r>
            <a:r>
              <a:rPr lang="en-US" sz="3000" spc="-475" dirty="0"/>
              <a:t> </a:t>
            </a:r>
            <a:r>
              <a:rPr lang="en-US" sz="3000" spc="-140" dirty="0"/>
              <a:t>multi-platform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A390-3C6D-4095-AA1C-8553F85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37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8024D3-FACA-468E-8EAD-DC215623E34D}"/>
              </a:ext>
            </a:extLst>
          </p:cNvPr>
          <p:cNvSpPr txBox="1"/>
          <p:nvPr/>
        </p:nvSpPr>
        <p:spPr>
          <a:xfrm>
            <a:off x="685800" y="1047750"/>
            <a:ext cx="6705600" cy="34913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525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</a:t>
            </a:r>
            <a:r>
              <a:rPr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Unix,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OSX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sz="20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with…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CNTK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PlaidML</a:t>
            </a:r>
          </a:p>
          <a:p>
            <a:pPr marL="485140">
              <a:lnSpc>
                <a:spcPct val="100000"/>
              </a:lnSpc>
              <a:spcBef>
                <a:spcPts val="270"/>
              </a:spcBef>
              <a:tabLst>
                <a:tab pos="766445" algn="l"/>
              </a:tabLst>
            </a:pP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TPU...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What's TensorFlow™?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FB20B-2139-4439-8410-81AA99A34647}"/>
              </a:ext>
            </a:extLst>
          </p:cNvPr>
          <p:cNvSpPr/>
          <p:nvPr/>
        </p:nvSpPr>
        <p:spPr>
          <a:xfrm>
            <a:off x="457200" y="1067038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 software library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flow graphs?!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developed by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Brain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conduct machine learning and deep neural networks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enough to be applicable in a wide variety of other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provides an extensive suite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allow users to  build various models from scratch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9AF3E-36DE-4AE7-B7C6-6724FDE48FF8}"/>
              </a:ext>
            </a:extLst>
          </p:cNvPr>
          <p:cNvSpPr/>
          <p:nvPr/>
        </p:nvSpPr>
        <p:spPr>
          <a:xfrm>
            <a:off x="609600" y="462915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https://www.tensorflow.org/</a:t>
            </a:r>
          </a:p>
          <a:p>
            <a:r>
              <a:rPr lang="en-US" sz="1100" dirty="0">
                <a:hlinkClick r:id="rId2"/>
              </a:rPr>
              <a:t>https://www.easy-tensorflow.com/tf-tutorials/basics/graph-and-session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6479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2DBB-B263-40D4-B0B8-19C8E72D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What’s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123-8E10-4BBD-9FAF-EB2FAF1A1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57" y="971550"/>
            <a:ext cx="8229600" cy="365760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library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created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on a backend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(default)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Theano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CNTK (Beta)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runs smoothly on both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all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of a neural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fully connected, convolutional, pooling, recurrent, embedding, etc.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being modular in nature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experimentations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D1697-11FD-4C94-A180-FBCCAB7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F145-A73C-4B19-8257-8C083CA1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1D75BF4-623A-4EDD-8A23-D4CE1B2D4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5715000" cy="2906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9B294-738E-4199-BCED-6BBB6B13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2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01" y="2107407"/>
            <a:ext cx="7717998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 Getting started with programming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1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4403-8D9A-4193-AE7E-6F5A88F4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</a:t>
            </a:r>
            <a:r>
              <a:rPr lang="en-US" dirty="0" err="1"/>
              <a:t>Keras</a:t>
            </a:r>
            <a:r>
              <a:rPr lang="en-US" dirty="0"/>
              <a:t>: An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E0A1-BD6B-471A-A349-14258541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simple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single-input, single-output, sequential layer stack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(does not allow cases where you need to create models that shares layers)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70% of the use cases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API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playing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bricks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more flexibility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input, Multi output, arbitrary graph topologies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residual networks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flexibility</a:t>
            </a: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E04D-6ED5-4089-9694-3DAA78F6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4C859-A362-450C-9A8F-94E7D114BB5F}"/>
              </a:ext>
            </a:extLst>
          </p:cNvPr>
          <p:cNvSpPr/>
          <p:nvPr/>
        </p:nvSpPr>
        <p:spPr>
          <a:xfrm>
            <a:off x="5486400" y="2743498"/>
            <a:ext cx="3502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https://keras.io/models/about-keras-models/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8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DE2-6FA0-4AE4-8E89-23C46E0D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9550"/>
            <a:ext cx="8229600" cy="5433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416DA-7C5D-45C3-BBEC-B9C38984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 is a linear stack of layers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sequential model by passing a list of layer instances to the constructor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are added piecewise via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arrays of shape (*, 3)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arrays of shape (*, 4)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2965-36BC-4292-855B-84B01A7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ABABD7-CA9C-464A-977F-39A1CAA1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640142"/>
            <a:ext cx="373380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97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FFAA-8D36-427E-918D-20FB02A2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613171"/>
          </a:xfrm>
        </p:spPr>
        <p:txBody>
          <a:bodyPr>
            <a:normAutofit/>
          </a:bodyPr>
          <a:lstStyle/>
          <a:p>
            <a:r>
              <a:rPr lang="en-US" dirty="0"/>
              <a:t>Specifying the input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D921-91CB-4637-89C0-CBC2E5DB9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100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needs to know what input shape it should expect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in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receive information about its input shape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possible ways to do this: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9755D-C953-41AC-BD4F-9861EB76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1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9EA255-4CF5-4AC9-98E6-5C16DF0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Ways of specifying </a:t>
            </a:r>
            <a:r>
              <a:rPr lang="en-US" sz="3000" dirty="0" err="1"/>
              <a:t>input_shape</a:t>
            </a:r>
            <a:endParaRPr lang="en-US" sz="3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60536D-E036-46A8-89E8-4B2A37BF3C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an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 to the first layer.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shape tuple(a tuple of integers 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2D layers, such as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support the specification of their input shape via the argument 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A3F82-6531-47BA-B1AC-B5E7DFC9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45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E56D94-46C5-4B97-9141-2C735479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1517361"/>
            <a:ext cx="377190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E1BEF2B-08D6-4389-BDB7-5748975F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2998411"/>
            <a:ext cx="358140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FA5056-445A-4B66-A520-7630AB260F68}"/>
              </a:ext>
            </a:extLst>
          </p:cNvPr>
          <p:cNvSpPr/>
          <p:nvPr/>
        </p:nvSpPr>
        <p:spPr>
          <a:xfrm>
            <a:off x="4495800" y="1692543"/>
            <a:ext cx="446942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9B2314-CB9E-4F9C-AC7F-299373BB0667}"/>
              </a:ext>
            </a:extLst>
          </p:cNvPr>
          <p:cNvSpPr/>
          <p:nvPr/>
        </p:nvSpPr>
        <p:spPr>
          <a:xfrm>
            <a:off x="4495800" y="3172222"/>
            <a:ext cx="4572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7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064A-463B-4073-B9BE-891D5F8F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8059-F32A-4217-AB28-141B70846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38600" cy="406955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create and define a standalone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that specifies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input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"shape" argument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indicates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layers in the model are connected pairwise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by specifying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defining each new layer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how the "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connects to the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model: As with the Sequential API,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thing that you can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177B-681E-4E51-B825-84B8E1F4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D7A72C-9584-467F-BCB7-787447D8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352550"/>
            <a:ext cx="3428998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Input(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out_layer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lang="en-US" alt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Model(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3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71E5-1DD5-4A49-97B4-05B324DE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Common attribute of sequential and functional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BE1A-2C06-43A7-B7C7-2A10A173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Model.layer</a:t>
            </a:r>
            <a:r>
              <a:rPr lang="en-US" dirty="0"/>
              <a:t>: flattened list of the layers comprising the model</a:t>
            </a:r>
          </a:p>
          <a:p>
            <a:endParaRPr lang="en-US" dirty="0"/>
          </a:p>
          <a:p>
            <a:r>
              <a:rPr lang="en-US" dirty="0" err="1"/>
              <a:t>Model.input</a:t>
            </a:r>
            <a:r>
              <a:rPr lang="en-US" dirty="0"/>
              <a:t>: the list of input tensors of the model.</a:t>
            </a:r>
          </a:p>
          <a:p>
            <a:endParaRPr lang="en-US" dirty="0"/>
          </a:p>
          <a:p>
            <a:r>
              <a:rPr lang="en-US" dirty="0" err="1"/>
              <a:t>Model.output</a:t>
            </a:r>
            <a:r>
              <a:rPr lang="en-US" dirty="0"/>
              <a:t>: the list of output tensors of the model.</a:t>
            </a:r>
          </a:p>
          <a:p>
            <a:endParaRPr lang="en-US" dirty="0"/>
          </a:p>
          <a:p>
            <a:r>
              <a:rPr lang="en-US" dirty="0" err="1"/>
              <a:t>Model.summary</a:t>
            </a:r>
            <a:r>
              <a:rPr lang="en-US" dirty="0"/>
              <a:t>(): prints a summary representation of your model</a:t>
            </a:r>
          </a:p>
          <a:p>
            <a:endParaRPr lang="en-US" dirty="0"/>
          </a:p>
          <a:p>
            <a:r>
              <a:rPr lang="en-US" dirty="0" err="1"/>
              <a:t>Model.get_config</a:t>
            </a:r>
            <a:r>
              <a:rPr lang="en-US" dirty="0"/>
              <a:t>(): returns a dictionary containing the configuration of the model</a:t>
            </a:r>
          </a:p>
          <a:p>
            <a:endParaRPr lang="en-US" dirty="0"/>
          </a:p>
          <a:p>
            <a:r>
              <a:rPr lang="en-US" dirty="0" err="1"/>
              <a:t>Model.get_weights</a:t>
            </a:r>
            <a:r>
              <a:rPr lang="en-US" dirty="0"/>
              <a:t>(): returns a list of all weight tensors in the model, as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  <a:p>
            <a:r>
              <a:rPr lang="en-US" dirty="0" err="1"/>
              <a:t>Model.set_weights</a:t>
            </a:r>
            <a:r>
              <a:rPr lang="en-US" dirty="0"/>
              <a:t>(): sets the values of the weights of the model from a list of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731F-DF0E-4630-B224-F77DCECC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762075-E18D-43A9-9CF6-3374C9F7095A}"/>
              </a:ext>
            </a:extLst>
          </p:cNvPr>
          <p:cNvSpPr/>
          <p:nvPr/>
        </p:nvSpPr>
        <p:spPr>
          <a:xfrm>
            <a:off x="304800" y="4781550"/>
            <a:ext cx="3502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https://keras.io/models/about-keras-models/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4010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A4A169-39B3-4CD7-B769-AD7EA11B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4FC23-4A0C-4B3A-9A1E-C914043B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Before training a model, we need to configure the learning process  via the </a:t>
            </a:r>
            <a:r>
              <a:rPr lang="en-US" sz="2000" dirty="0">
                <a:solidFill>
                  <a:srgbClr val="C00000"/>
                </a:solidFill>
              </a:rPr>
              <a:t>Compilation</a:t>
            </a:r>
            <a:r>
              <a:rPr lang="en-US" sz="2000" dirty="0"/>
              <a:t> method</a:t>
            </a:r>
          </a:p>
          <a:p>
            <a:r>
              <a:rPr lang="en-US" sz="2000" dirty="0"/>
              <a:t>It receives three arguments: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An optimizer</a:t>
            </a:r>
          </a:p>
          <a:p>
            <a:pPr lvl="1"/>
            <a:r>
              <a:rPr lang="en-US" sz="2000" dirty="0"/>
              <a:t>A loss function</a:t>
            </a:r>
          </a:p>
          <a:p>
            <a:pPr lvl="1"/>
            <a:r>
              <a:rPr lang="en-US" sz="2000" dirty="0"/>
              <a:t>A list of metrics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2CA6A-1A36-4A1F-8B42-6E823CE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E9AED8-6E5E-4280-A8B4-82D6C8FDB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95265"/>
            <a:ext cx="4648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'accuracy'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AD36AD-80B4-4A34-9860-F3F83E55007A}"/>
              </a:ext>
            </a:extLst>
          </p:cNvPr>
          <p:cNvSpPr/>
          <p:nvPr/>
        </p:nvSpPr>
        <p:spPr>
          <a:xfrm>
            <a:off x="3200400" y="3257550"/>
            <a:ext cx="838200" cy="4572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3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3123-8712-45DA-8547-3E3748D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47FC-5358-4837-8AD8-585C2804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1"/>
            <a:ext cx="4038600" cy="339447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of input data and labels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training data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target (label) data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a model, you will typically use the 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CCA9E-B298-4A45-94C6-5478B28D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EB24EA-AA4A-4C91-BF90-6650B571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663807"/>
            <a:ext cx="4343400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Train the model, iterating on the data in batches of 32 samples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(data, labels,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059681-D097-466D-A58A-9AA8F5EB7B66}"/>
              </a:ext>
            </a:extLst>
          </p:cNvPr>
          <p:cNvSpPr/>
          <p:nvPr/>
        </p:nvSpPr>
        <p:spPr>
          <a:xfrm>
            <a:off x="4061460" y="2575559"/>
            <a:ext cx="662940" cy="502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1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is Deep Learning?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14299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Georgia" panose="02040502050405020303" pitchFamily="18" charset="0"/>
              </a:rPr>
              <a:t>Deep Learning is the "set of algorithms in machine learning that attempt to learn in multiple levels, corresponding to different levels of abstraction" (much-debated definition).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07F305-904F-409E-85F0-15D5BD4F6CB4}"/>
              </a:ext>
            </a:extLst>
          </p:cNvPr>
          <p:cNvSpPr/>
          <p:nvPr/>
        </p:nvSpPr>
        <p:spPr>
          <a:xfrm>
            <a:off x="457200" y="2190750"/>
            <a:ext cx="81534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  <a:cs typeface="Helvetica"/>
              </a:rPr>
              <a:t>Deep learning, is an approach to AI. Specifically, it is a type of machine learning, a technique that allows computer systems to improve with experience and data:</a:t>
            </a:r>
            <a:br>
              <a:rPr lang="en-US" sz="1600" dirty="0">
                <a:latin typeface="Georgia" panose="02040502050405020303" pitchFamily="18" charset="0"/>
                <a:cs typeface="Helvetica"/>
              </a:rPr>
            </a:br>
            <a:endParaRPr lang="en-US" sz="1600" dirty="0">
              <a:latin typeface="Georgia" panose="02040502050405020303" pitchFamily="18" charset="0"/>
              <a:cs typeface="Helvetica"/>
            </a:endParaRPr>
          </a:p>
          <a:p>
            <a:pPr marL="628650" lvl="1" indent="-171450">
              <a:buFont typeface="Wingdings" panose="05000000000000000000" pitchFamily="2" charset="2"/>
              <a:buChar char="v"/>
            </a:pPr>
            <a:r>
              <a:rPr lang="en-US" sz="1400" dirty="0"/>
              <a:t>Machine learning is the only viable approach to building AI systems that can operate in complicated, real-world environments.</a:t>
            </a:r>
          </a:p>
          <a:p>
            <a:pPr marL="628650" lvl="1" indent="-1714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v"/>
            </a:pPr>
            <a:r>
              <a:rPr lang="en-US" sz="1400" dirty="0"/>
              <a:t>Deep learning is a particular kind of machine learning that achieves great power and flexibility by learning to represent the world as a nested hierarchy of concepts, with each concept defined in relation to simpler concepts, and more abstract representations computed in terms of less abstract ones.</a:t>
            </a:r>
          </a:p>
        </p:txBody>
      </p:sp>
    </p:spTree>
    <p:extLst>
      <p:ext uri="{BB962C8B-B14F-4D97-AF65-F5344CB8AC3E}">
        <p14:creationId xmlns:p14="http://schemas.microsoft.com/office/powerpoint/2010/main" val="3999352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B6D7-DEC6-4D43-9CC1-457E4BB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43977-26E8-4658-8332-196DF95E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229"/>
            <a:ext cx="6019800" cy="31849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711D-5517-49A6-9299-E5AB60BE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9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A340-F0FC-472E-BF6D-CD777F9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Neural Network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63CF3F8-100D-473E-A59A-51913DFCC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0150"/>
            <a:ext cx="73152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4535E-548B-4B95-A15D-21FF7316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01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D8D2-3884-4642-BCCD-805000C5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1D625-7D7B-4FE8-8BD2-1F80C4A0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52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EF63924-11E8-4B9C-A01A-4ACE1231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863828"/>
            <a:ext cx="7772400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"diabetes.csv"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).values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print(dataset)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Sequential()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create model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hidden layer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'sigmoid'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output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my_first_nn.compile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my_first_nn_fitted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initial_epoch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my_first_nn.summary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my_first_nn.evaluate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1A6DE-5082-4D61-92DB-0F845A7DEB24}"/>
              </a:ext>
            </a:extLst>
          </p:cNvPr>
          <p:cNvSpPr/>
          <p:nvPr/>
        </p:nvSpPr>
        <p:spPr>
          <a:xfrm>
            <a:off x="6578007" y="2734330"/>
            <a:ext cx="24897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sigmoid ?!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FAE6BC-2C27-4297-8D36-558C385F7566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2876550"/>
            <a:ext cx="2209800" cy="7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37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2A39-68B9-4228-87F5-E2B114C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95CD-1F54-4C6A-8757-DE23151D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F5B59-353B-4614-97F8-875997D2DDCF}"/>
              </a:ext>
            </a:extLst>
          </p:cNvPr>
          <p:cNvSpPr/>
          <p:nvPr/>
        </p:nvSpPr>
        <p:spPr>
          <a:xfrm>
            <a:off x="762000" y="971550"/>
            <a:ext cx="762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Layer (type)                 Output Shape              Param #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dense_1 (Dense)              (None, 20)                180       </a:t>
            </a:r>
          </a:p>
          <a:p>
            <a:r>
              <a:rPr lang="en-US" dirty="0"/>
              <a:t>_________________________________________________________________</a:t>
            </a:r>
          </a:p>
          <a:p>
            <a:r>
              <a:rPr lang="en-US" dirty="0"/>
              <a:t>dense_2 (Dense)              (None, 1)                 21     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Total params: 201</a:t>
            </a:r>
          </a:p>
          <a:p>
            <a:r>
              <a:rPr lang="en-US" dirty="0"/>
              <a:t>Trainable params: 201</a:t>
            </a:r>
          </a:p>
          <a:p>
            <a:r>
              <a:rPr lang="en-US" dirty="0"/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96978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Georgia" panose="02040502050405020303" pitchFamily="18" charset="0"/>
                <a:hlinkClick r:id="rId4"/>
              </a:rPr>
              <a:t>https://www.youtube.com/watch?v=yX8KuPZCAMo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  <a:hlinkClick r:id="rId5"/>
              </a:rPr>
              <a:t>https://www.linkedin.com/pulse/list-useful-links-videos-slides-articles-deep-farshid-pirahansiah?articleId=6274891035365732352#comments-6274891035365732352&amp;trk=prof-post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2DD4-013D-4B7F-8023-B94ACCE9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1880CC-A2B0-4C18-9228-3B642F5D0B66}"/>
              </a:ext>
            </a:extLst>
          </p:cNvPr>
          <p:cNvSpPr txBox="1">
            <a:spLocks/>
          </p:cNvSpPr>
          <p:nvPr/>
        </p:nvSpPr>
        <p:spPr>
          <a:xfrm>
            <a:off x="457200" y="18619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defTabSz="342892"/>
            <a:r>
              <a:rPr lang="en-US" sz="3300" dirty="0">
                <a:solidFill>
                  <a:prstClr val="black"/>
                </a:solidFill>
                <a:latin typeface="Georgia" panose="020405020504050203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Books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44178"/>
            <a:ext cx="828620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 for Machine Intelligence (TFFMI)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Hands-On Machine Learning with Scikit-Learn and TensorFlow. Chapter 9:  Up and running with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Fundamentals of Deep Learning. Chapter 3: Implementing Neural Networks in TensorFlow (FODL)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Deep Learning with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Implementing deep learning models and neural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What can Deep Learning do?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A picture containing photo, different, show, showing&#10;&#10;Description generated with very high confidence">
            <a:extLst>
              <a:ext uri="{FF2B5EF4-FFF2-40B4-BE49-F238E27FC236}">
                <a16:creationId xmlns:a16="http://schemas.microsoft.com/office/drawing/2014/main" id="{BBC43D32-58F5-471E-B4D8-AB927949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971550"/>
            <a:ext cx="5029200" cy="347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90260" y="2038350"/>
            <a:ext cx="303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Colorization of Black and White Photographs</a:t>
            </a:r>
          </a:p>
        </p:txBody>
      </p:sp>
    </p:spTree>
    <p:extLst>
      <p:ext uri="{BB962C8B-B14F-4D97-AF65-F5344CB8AC3E}">
        <p14:creationId xmlns:p14="http://schemas.microsoft.com/office/powerpoint/2010/main" val="13872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138636" y="2333640"/>
            <a:ext cx="39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Georgia" panose="02040502050405020303" pitchFamily="18" charset="0"/>
              </a:rPr>
              <a:t>Instant Visual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6227-B284-438A-87EF-AF2BDC5AB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00150"/>
            <a:ext cx="4611164" cy="1221221"/>
          </a:xfrm>
          <a:prstGeom prst="rect">
            <a:avLst/>
          </a:prstGeom>
        </p:spPr>
      </p:pic>
      <p:pic>
        <p:nvPicPr>
          <p:cNvPr id="4" name="Picture 3" descr="A hand holding up a sign&#10;&#10;Description automatically generated">
            <a:extLst>
              <a:ext uri="{FF2B5EF4-FFF2-40B4-BE49-F238E27FC236}">
                <a16:creationId xmlns:a16="http://schemas.microsoft.com/office/drawing/2014/main" id="{FB69EEA3-9028-4508-A21A-6D1E14E0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33695"/>
            <a:ext cx="2825750" cy="18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33400" y="2207360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Example of Object </a:t>
            </a:r>
            <a:r>
              <a:rPr lang="en-US" sz="2000" b="1" u="sng" dirty="0">
                <a:latin typeface="Georgia" panose="02040502050405020303" pitchFamily="18" charset="0"/>
              </a:rPr>
              <a:t>Classification</a:t>
            </a:r>
          </a:p>
        </p:txBody>
      </p:sp>
      <p:pic>
        <p:nvPicPr>
          <p:cNvPr id="4" name="Picture 3" descr="A picture containing animal, mammal, sitting, cat&#10;&#10;Description automatically generated">
            <a:extLst>
              <a:ext uri="{FF2B5EF4-FFF2-40B4-BE49-F238E27FC236}">
                <a16:creationId xmlns:a16="http://schemas.microsoft.com/office/drawing/2014/main" id="{348BB071-0CF9-4C94-B16D-573389D3E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34" y="1102680"/>
            <a:ext cx="4222531" cy="1756504"/>
          </a:xfrm>
          <a:prstGeom prst="rect">
            <a:avLst/>
          </a:prstGeom>
        </p:spPr>
      </p:pic>
      <p:pic>
        <p:nvPicPr>
          <p:cNvPr id="10" name="Picture 9" descr="A dog wearing a hat&#10;&#10;Description generated with very high confidence">
            <a:extLst>
              <a:ext uri="{FF2B5EF4-FFF2-40B4-BE49-F238E27FC236}">
                <a16:creationId xmlns:a16="http://schemas.microsoft.com/office/drawing/2014/main" id="{01AB8E6A-9610-42B8-AFB2-F50087707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2960784"/>
            <a:ext cx="2221414" cy="16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63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2521</Words>
  <Application>Microsoft Office PowerPoint</Application>
  <PresentationFormat>On-screen Show (16:9)</PresentationFormat>
  <Paragraphs>322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</vt:lpstr>
      <vt:lpstr>Calibri</vt:lpstr>
      <vt:lpstr>Franklin Gothic Book</vt:lpstr>
      <vt:lpstr>Georgia</vt:lpstr>
      <vt:lpstr>Helvetica</vt:lpstr>
      <vt:lpstr>Times New Roman</vt:lpstr>
      <vt:lpstr>Wingdings</vt:lpstr>
      <vt:lpstr>UMKC_PPT1</vt:lpstr>
      <vt:lpstr>1_UMKC_PPT1</vt:lpstr>
      <vt:lpstr>2_UMKC_PPT1</vt:lpstr>
      <vt:lpstr>3_UMKC_PPT1</vt:lpstr>
      <vt:lpstr>1_Office Theme</vt:lpstr>
      <vt:lpstr>2_Custom Design</vt:lpstr>
      <vt:lpstr>PowerPoint Presentation</vt:lpstr>
      <vt:lpstr>Feedback is greatly appreciated!</vt:lpstr>
      <vt:lpstr>Objective</vt:lpstr>
      <vt:lpstr>Venn diagram</vt:lpstr>
      <vt:lpstr>What is Deep Learning?</vt:lpstr>
      <vt:lpstr>PowerPoint Presentation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Comparison of Machine learning &amp; Deep learning</vt:lpstr>
      <vt:lpstr>1. Data Dependency</vt:lpstr>
      <vt:lpstr>2. Feature Engineering</vt:lpstr>
      <vt:lpstr>hierarchical feature extraction of Deep Learning</vt:lpstr>
      <vt:lpstr>Hierarchical feature extraction of Deep Learning</vt:lpstr>
      <vt:lpstr>hierarchical feature extraction of Deep Learning</vt:lpstr>
      <vt:lpstr>3. Execution time</vt:lpstr>
      <vt:lpstr>PowerPoint Presentation</vt:lpstr>
      <vt:lpstr>"Brain" -like: Feature Hierarchies</vt:lpstr>
      <vt:lpstr>Biological Neuron</vt:lpstr>
      <vt:lpstr>1. Multi-Layer Perceptron (MLP)</vt:lpstr>
      <vt:lpstr>2. Neurons </vt:lpstr>
      <vt:lpstr>Artificial Neurons</vt:lpstr>
      <vt:lpstr>Neuron Weights  </vt:lpstr>
      <vt:lpstr>Activation</vt:lpstr>
      <vt:lpstr>3. Networks of Neurons</vt:lpstr>
      <vt:lpstr>Neural Network Architecture</vt:lpstr>
      <vt:lpstr>Neural Network Architecture</vt:lpstr>
      <vt:lpstr>4. Training Networks</vt:lpstr>
      <vt:lpstr>Neural Network Architecture</vt:lpstr>
      <vt:lpstr>House price prediction neural network</vt:lpstr>
      <vt:lpstr>PowerPoint Presentation</vt:lpstr>
      <vt:lpstr>Deep Learning Libraries</vt:lpstr>
      <vt:lpstr>Keras is multi-backend, multi-platform</vt:lpstr>
      <vt:lpstr>What's TensorFlow™?</vt:lpstr>
      <vt:lpstr>What’s Keras </vt:lpstr>
      <vt:lpstr>PowerPoint Presentation</vt:lpstr>
      <vt:lpstr>How to use Keras: An Introduction </vt:lpstr>
      <vt:lpstr>House price prediction neural network</vt:lpstr>
      <vt:lpstr>Sequential Model</vt:lpstr>
      <vt:lpstr>Specifying the input shape</vt:lpstr>
      <vt:lpstr>Ways of specifying input_shape</vt:lpstr>
      <vt:lpstr>Functional model</vt:lpstr>
      <vt:lpstr>Common attribute of sequential and functional model </vt:lpstr>
      <vt:lpstr>Compilation</vt:lpstr>
      <vt:lpstr>Training </vt:lpstr>
      <vt:lpstr>Use case: predict Diabetes</vt:lpstr>
      <vt:lpstr>Diabetes Neural Network</vt:lpstr>
      <vt:lpstr>Use case: predict diabetes</vt:lpstr>
      <vt:lpstr>Result</vt:lpstr>
      <vt:lpstr>PowerPoint Presentation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Albishri, Ahmed (UMKC-Student)</dc:creator>
  <cp:lastModifiedBy>Albishri, Ahmed (UMKC-Student)</cp:lastModifiedBy>
  <cp:revision>1</cp:revision>
  <dcterms:created xsi:type="dcterms:W3CDTF">2020-03-19T20:49:33Z</dcterms:created>
  <dcterms:modified xsi:type="dcterms:W3CDTF">2020-03-19T21:22:10Z</dcterms:modified>
</cp:coreProperties>
</file>